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2.svg" ContentType="image/svg+xml"/>
  <Override PartName="/ppt/media/image4.svg" ContentType="image/svg+xml"/>
  <Override PartName="/ppt/media/image6.svg" ContentType="image/svg+xml"/>
  <Override PartName="/ppt/media/image7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</p:sldMasterIdLst>
  <p:notesMasterIdLst>
    <p:notesMasterId r:id="rId7"/>
  </p:notesMasterIdLst>
  <p:sldIdLst>
    <p:sldId id="259" r:id="rId6"/>
    <p:sldId id="260" r:id="rId8"/>
    <p:sldId id="261" r:id="rId9"/>
    <p:sldId id="263" r:id="rId10"/>
    <p:sldId id="264" r:id="rId11"/>
    <p:sldId id="304" r:id="rId12"/>
    <p:sldId id="268" r:id="rId13"/>
    <p:sldId id="291" r:id="rId14"/>
    <p:sldId id="270" r:id="rId15"/>
    <p:sldId id="271" r:id="rId16"/>
    <p:sldId id="272" r:id="rId17"/>
    <p:sldId id="293" r:id="rId18"/>
    <p:sldId id="274" r:id="rId19"/>
    <p:sldId id="275" r:id="rId20"/>
    <p:sldId id="295" r:id="rId21"/>
    <p:sldId id="277" r:id="rId22"/>
    <p:sldId id="278" r:id="rId23"/>
    <p:sldId id="279" r:id="rId24"/>
    <p:sldId id="280" r:id="rId25"/>
    <p:sldId id="281" r:id="rId26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  <p:cmAuthor id="1" name="qiu" initials="q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000"/>
    <a:srgbClr val="2A98E2"/>
    <a:srgbClr val="AAD6F4"/>
    <a:srgbClr val="F7F9F6"/>
    <a:srgbClr val="007CDB"/>
    <a:srgbClr val="FF8C02"/>
    <a:srgbClr val="148CE0"/>
    <a:srgbClr val="FFFFFF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1" Type="http://schemas.openxmlformats.org/officeDocument/2006/relationships/tags" Target="tags/tag449.xml"/><Relationship Id="rId30" Type="http://schemas.openxmlformats.org/officeDocument/2006/relationships/commentAuthors" Target="commentAuthors.xml"/><Relationship Id="rId3" Type="http://schemas.openxmlformats.org/officeDocument/2006/relationships/slideMaster" Target="slideMasters/slideMaster2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svg>
</file>

<file path=ppt/media/image20.png>
</file>

<file path=ppt/media/image21.jpeg>
</file>

<file path=ppt/media/image22.pn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3.png>
</file>

<file path=ppt/media/image4.svg>
</file>

<file path=ppt/media/image5.png>
</file>

<file path=ppt/media/image6.svg>
</file>

<file path=ppt/media/image7.sv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6" Type="http://schemas.openxmlformats.org/officeDocument/2006/relationships/tags" Target="../tags/tag73.xml"/><Relationship Id="rId15" Type="http://schemas.openxmlformats.org/officeDocument/2006/relationships/tags" Target="../tags/tag72.xml"/><Relationship Id="rId14" Type="http://schemas.openxmlformats.org/officeDocument/2006/relationships/tags" Target="../tags/tag71.xml"/><Relationship Id="rId13" Type="http://schemas.openxmlformats.org/officeDocument/2006/relationships/tags" Target="../tags/tag70.xml"/><Relationship Id="rId12" Type="http://schemas.openxmlformats.org/officeDocument/2006/relationships/tags" Target="../tags/tag69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130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43.xml"/><Relationship Id="rId8" Type="http://schemas.openxmlformats.org/officeDocument/2006/relationships/tags" Target="../tags/tag142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6" Type="http://schemas.openxmlformats.org/officeDocument/2006/relationships/tags" Target="../tags/tag148.xml"/><Relationship Id="rId15" Type="http://schemas.openxmlformats.org/officeDocument/2006/relationships/tags" Target="../tags/tag147.xml"/><Relationship Id="rId14" Type="http://schemas.openxmlformats.org/officeDocument/2006/relationships/tags" Target="../tags/tag146.xml"/><Relationship Id="rId13" Type="http://schemas.openxmlformats.org/officeDocument/2006/relationships/tags" Target="../tags/tag145.xml"/><Relationship Id="rId12" Type="http://schemas.openxmlformats.org/officeDocument/2006/relationships/tags" Target="../tags/tag144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153.xml"/><Relationship Id="rId5" Type="http://schemas.openxmlformats.org/officeDocument/2006/relationships/tags" Target="../tags/tag152.xml"/><Relationship Id="rId4" Type="http://schemas.openxmlformats.org/officeDocument/2006/relationships/tags" Target="../tags/tag151.xml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162.xml"/><Relationship Id="rId5" Type="http://schemas.openxmlformats.org/officeDocument/2006/relationships/tags" Target="../tags/tag161.xml"/><Relationship Id="rId4" Type="http://schemas.openxmlformats.org/officeDocument/2006/relationships/tags" Target="../tags/tag160.xml"/><Relationship Id="rId3" Type="http://schemas.openxmlformats.org/officeDocument/2006/relationships/tags" Target="../tags/tag159.xml"/><Relationship Id="rId2" Type="http://schemas.openxmlformats.org/officeDocument/2006/relationships/tags" Target="../tags/tag158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79.xml"/><Relationship Id="rId8" Type="http://schemas.openxmlformats.org/officeDocument/2006/relationships/tags" Target="../tags/tag178.xml"/><Relationship Id="rId7" Type="http://schemas.openxmlformats.org/officeDocument/2006/relationships/tags" Target="../tags/tag177.xml"/><Relationship Id="rId6" Type="http://schemas.openxmlformats.org/officeDocument/2006/relationships/tags" Target="../tags/tag176.xml"/><Relationship Id="rId5" Type="http://schemas.openxmlformats.org/officeDocument/2006/relationships/tags" Target="../tags/tag175.xml"/><Relationship Id="rId4" Type="http://schemas.openxmlformats.org/officeDocument/2006/relationships/tags" Target="../tags/tag174.xml"/><Relationship Id="rId3" Type="http://schemas.openxmlformats.org/officeDocument/2006/relationships/tags" Target="../tags/tag173.xml"/><Relationship Id="rId2" Type="http://schemas.openxmlformats.org/officeDocument/2006/relationships/tags" Target="../tags/tag172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" Type="http://schemas.openxmlformats.org/officeDocument/2006/relationships/tags" Target="../tags/tag180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195.xml"/><Relationship Id="rId5" Type="http://schemas.openxmlformats.org/officeDocument/2006/relationships/tags" Target="../tags/tag194.xml"/><Relationship Id="rId4" Type="http://schemas.openxmlformats.org/officeDocument/2006/relationships/tags" Target="../tags/tag193.xml"/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205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204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218.xml"/><Relationship Id="rId8" Type="http://schemas.openxmlformats.org/officeDocument/2006/relationships/tags" Target="../tags/tag217.xml"/><Relationship Id="rId7" Type="http://schemas.openxmlformats.org/officeDocument/2006/relationships/image" Target="../media/image2.svg"/><Relationship Id="rId6" Type="http://schemas.openxmlformats.org/officeDocument/2006/relationships/image" Target="../media/image1.png"/><Relationship Id="rId5" Type="http://schemas.openxmlformats.org/officeDocument/2006/relationships/tags" Target="../tags/tag216.xml"/><Relationship Id="rId4" Type="http://schemas.openxmlformats.org/officeDocument/2006/relationships/tags" Target="../tags/tag215.xml"/><Relationship Id="rId3" Type="http://schemas.openxmlformats.org/officeDocument/2006/relationships/tags" Target="../tags/tag214.xml"/><Relationship Id="rId2" Type="http://schemas.openxmlformats.org/officeDocument/2006/relationships/tags" Target="../tags/tag213.xml"/><Relationship Id="rId16" Type="http://schemas.openxmlformats.org/officeDocument/2006/relationships/tags" Target="../tags/tag223.xml"/><Relationship Id="rId15" Type="http://schemas.openxmlformats.org/officeDocument/2006/relationships/tags" Target="../tags/tag222.xml"/><Relationship Id="rId14" Type="http://schemas.openxmlformats.org/officeDocument/2006/relationships/tags" Target="../tags/tag221.xml"/><Relationship Id="rId13" Type="http://schemas.openxmlformats.org/officeDocument/2006/relationships/tags" Target="../tags/tag220.xml"/><Relationship Id="rId12" Type="http://schemas.openxmlformats.org/officeDocument/2006/relationships/tags" Target="../tags/tag219.xml"/><Relationship Id="rId11" Type="http://schemas.openxmlformats.org/officeDocument/2006/relationships/image" Target="../media/image4.svg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5" Type="http://schemas.openxmlformats.org/officeDocument/2006/relationships/tags" Target="../tags/tag232.xml"/><Relationship Id="rId4" Type="http://schemas.openxmlformats.org/officeDocument/2006/relationships/tags" Target="../tags/tag231.xml"/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38.xml"/><Relationship Id="rId8" Type="http://schemas.openxmlformats.org/officeDocument/2006/relationships/image" Target="../media/image6.svg"/><Relationship Id="rId7" Type="http://schemas.openxmlformats.org/officeDocument/2006/relationships/image" Target="../media/image5.png"/><Relationship Id="rId6" Type="http://schemas.openxmlformats.org/officeDocument/2006/relationships/tags" Target="../tags/tag237.xml"/><Relationship Id="rId5" Type="http://schemas.openxmlformats.org/officeDocument/2006/relationships/tags" Target="../tags/tag236.xml"/><Relationship Id="rId4" Type="http://schemas.openxmlformats.org/officeDocument/2006/relationships/tags" Target="../tags/tag235.xml"/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1" Type="http://schemas.openxmlformats.org/officeDocument/2006/relationships/tags" Target="../tags/tag240.xml"/><Relationship Id="rId10" Type="http://schemas.openxmlformats.org/officeDocument/2006/relationships/tags" Target="../tags/tag239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54.xml"/><Relationship Id="rId8" Type="http://schemas.openxmlformats.org/officeDocument/2006/relationships/tags" Target="../tags/tag253.xml"/><Relationship Id="rId7" Type="http://schemas.openxmlformats.org/officeDocument/2006/relationships/tags" Target="../tags/tag252.xml"/><Relationship Id="rId6" Type="http://schemas.openxmlformats.org/officeDocument/2006/relationships/tags" Target="../tags/tag251.xml"/><Relationship Id="rId5" Type="http://schemas.openxmlformats.org/officeDocument/2006/relationships/tags" Target="../tags/tag250.xml"/><Relationship Id="rId4" Type="http://schemas.openxmlformats.org/officeDocument/2006/relationships/tags" Target="../tags/tag249.xml"/><Relationship Id="rId3" Type="http://schemas.openxmlformats.org/officeDocument/2006/relationships/tags" Target="../tags/tag248.xml"/><Relationship Id="rId2" Type="http://schemas.openxmlformats.org/officeDocument/2006/relationships/tags" Target="../tags/tag247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258.xml"/><Relationship Id="rId4" Type="http://schemas.openxmlformats.org/officeDocument/2006/relationships/tags" Target="../tags/tag257.xml"/><Relationship Id="rId3" Type="http://schemas.openxmlformats.org/officeDocument/2006/relationships/tags" Target="../tags/tag256.xml"/><Relationship Id="rId2" Type="http://schemas.openxmlformats.org/officeDocument/2006/relationships/tags" Target="../tags/tag255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tags" Target="../tags/tag261.xml"/><Relationship Id="rId3" Type="http://schemas.openxmlformats.org/officeDocument/2006/relationships/tags" Target="../tags/tag260.xml"/><Relationship Id="rId2" Type="http://schemas.openxmlformats.org/officeDocument/2006/relationships/tags" Target="../tags/tag259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265.xml"/><Relationship Id="rId4" Type="http://schemas.openxmlformats.org/officeDocument/2006/relationships/tags" Target="../tags/tag264.xml"/><Relationship Id="rId3" Type="http://schemas.openxmlformats.org/officeDocument/2006/relationships/tags" Target="../tags/tag263.xml"/><Relationship Id="rId2" Type="http://schemas.openxmlformats.org/officeDocument/2006/relationships/tags" Target="../tags/tag262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270.xml"/><Relationship Id="rId5" Type="http://schemas.openxmlformats.org/officeDocument/2006/relationships/tags" Target="../tags/tag269.xml"/><Relationship Id="rId4" Type="http://schemas.openxmlformats.org/officeDocument/2006/relationships/tags" Target="../tags/tag268.xml"/><Relationship Id="rId3" Type="http://schemas.openxmlformats.org/officeDocument/2006/relationships/tags" Target="../tags/tag267.xml"/><Relationship Id="rId2" Type="http://schemas.openxmlformats.org/officeDocument/2006/relationships/tags" Target="../tags/tag266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image" Target="../media/image8.svg"/><Relationship Id="rId14" Type="http://schemas.openxmlformats.org/officeDocument/2006/relationships/image" Target="../media/image3.png"/><Relationship Id="rId13" Type="http://schemas.openxmlformats.org/officeDocument/2006/relationships/tags" Target="../tags/tag280.xml"/><Relationship Id="rId12" Type="http://schemas.openxmlformats.org/officeDocument/2006/relationships/image" Target="../media/image7.svg"/><Relationship Id="rId11" Type="http://schemas.openxmlformats.org/officeDocument/2006/relationships/image" Target="../media/image1.png"/><Relationship Id="rId10" Type="http://schemas.openxmlformats.org/officeDocument/2006/relationships/tags" Target="../tags/tag27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 userDrawn="1"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 userDrawn="1"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: 形状 37"/>
          <p:cNvSpPr/>
          <p:nvPr>
            <p:custDataLst>
              <p:tags r:id="rId2"/>
            </p:custDataLst>
          </p:nvPr>
        </p:nvSpPr>
        <p:spPr>
          <a:xfrm flipH="1" flipV="1">
            <a:off x="0" y="-4767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9721215" y="1270"/>
            <a:ext cx="2416810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pic>
        <p:nvPicPr>
          <p:cNvPr id="10" name="图形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sp>
        <p:nvSpPr>
          <p:cNvPr id="9" name="标题" descr="7b0a20202020227461726765744d6f64756c65223a202270726f636573734f6e6c696e65466f6e7473220a7d0a"/>
          <p:cNvSpPr txBox="1">
            <a:spLocks noGrp="1"/>
          </p:cNvSpPr>
          <p:nvPr>
            <p:ph type="title" idx="5" hasCustomPrompt="1"/>
            <p:custDataLst>
              <p:tags r:id="rId8"/>
            </p:custDataLst>
          </p:nvPr>
        </p:nvSpPr>
        <p:spPr>
          <a:xfrm>
            <a:off x="1551940" y="1732280"/>
            <a:ext cx="9091295" cy="2182495"/>
          </a:xfrm>
          <a:prstGeom prst="rect">
            <a:avLst/>
          </a:prstGeom>
          <a:noFill/>
        </p:spPr>
        <p:txBody>
          <a:bodyPr wrap="square" lIns="91440" tIns="45720" rIns="91440" bIns="45720" rtlCol="0" anchor="b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pic>
        <p:nvPicPr>
          <p:cNvPr id="19" name="图形 16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  <p:sp>
        <p:nvSpPr>
          <p:cNvPr id="8" name="副标题" descr="7b0a20202020227461726765744d6f64756c65223a202270726f636573734f6e6c696e65466f6e7473220a7d0a"/>
          <p:cNvSpPr txBox="1">
            <a:spLocks noGrp="1"/>
          </p:cNvSpPr>
          <p:nvPr>
            <p:ph type="body" idx="2" hasCustomPrompt="1"/>
            <p:custDataLst>
              <p:tags r:id="rId12"/>
            </p:custDataLst>
          </p:nvPr>
        </p:nvSpPr>
        <p:spPr>
          <a:xfrm>
            <a:off x="518160" y="5792470"/>
            <a:ext cx="2536825" cy="69977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7" name="副标题" descr="7b0a20202020227461726765744d6f64756c65223a202270726f636573734f6e6c696e65466f6e7473220a7d0a"/>
          <p:cNvSpPr txBox="1">
            <a:spLocks noGrp="1"/>
          </p:cNvSpPr>
          <p:nvPr>
            <p:ph type="body" idx="1" hasCustomPrompt="1"/>
            <p:custDataLst>
              <p:tags r:id="rId13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10000"/>
              </a:lnSpc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lnSpc>
                <a:spcPct val="110000"/>
              </a:lnSpc>
              <a:buClrTx/>
              <a:buSzTx/>
              <a:buFontTx/>
            </a:pPr>
            <a:r>
              <a:rPr>
                <a:sym typeface="+mn-ea"/>
              </a:rPr>
              <a:t>单击此处编辑母版副标题样式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文" descr="7b0a20202020227461726765744d6f64756c65223a202270726f636573734f6e6c696e65466f6e7473220a7d0a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08330" y="1376045"/>
            <a:ext cx="1096899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标题" descr="7b0a20202020227461726765744d6f64756c65223a202270726f636573734f6e6c696e65466f6e7473220a7d0a"/>
          <p:cNvSpPr txBox="1">
            <a:spLocks noGrp="1"/>
          </p:cNvSpPr>
          <p:nvPr>
            <p:ph type="title" idx="2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820489" y="734130"/>
            <a:ext cx="10248193" cy="64633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 dirty="0" err="1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>
            <p:custDataLst>
              <p:tags r:id="rId2"/>
            </p:custDataLst>
          </p:nvPr>
        </p:nvSpPr>
        <p:spPr>
          <a:xfrm>
            <a:off x="635" y="2720975"/>
            <a:ext cx="4062095" cy="4137025"/>
          </a:xfrm>
          <a:prstGeom prst="ellipse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  <a:effectLst>
            <a:softEdge rad="1155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>
                  <a:alpha val="0"/>
                </a:schemeClr>
              </a:solidFill>
              <a:cs typeface="MiSans Normal" panose="00000500000000000000" charset="-122"/>
            </a:endParaRPr>
          </a:p>
        </p:txBody>
      </p:sp>
      <p:sp>
        <p:nvSpPr>
          <p:cNvPr id="9" name="椭圆 8"/>
          <p:cNvSpPr/>
          <p:nvPr>
            <p:custDataLst>
              <p:tags r:id="rId3"/>
            </p:custDataLst>
          </p:nvPr>
        </p:nvSpPr>
        <p:spPr>
          <a:xfrm>
            <a:off x="9669780" y="635"/>
            <a:ext cx="2522855" cy="234886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1"/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节编号"/>
          <p:cNvSpPr txBox="1">
            <a:spLocks noGrp="1"/>
          </p:cNvSpPr>
          <p:nvPr>
            <p:ph type="body" idx="3" hasCustomPrompt="1"/>
            <p:custDataLst>
              <p:tags r:id="rId4"/>
            </p:custDataLst>
          </p:nvPr>
        </p:nvSpPr>
        <p:spPr>
          <a:xfrm>
            <a:off x="2014220" y="2289811"/>
            <a:ext cx="2496820" cy="2117724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3600" b="0" i="0" u="none" strike="noStrike" kern="1200" cap="none" spc="0" normalizeH="0" baseline="0" noProof="1" dirty="0">
                <a:ln>
                  <a:solidFill>
                    <a:schemeClr val="accent1"/>
                  </a:solidFill>
                </a:ln>
                <a:noFill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 err="1">
                <a:sym typeface="+mn-ea"/>
              </a:rPr>
              <a:t>编辑节编号</a:t>
            </a:r>
            <a:endParaRPr dirty="0">
              <a:sym typeface="+mn-ea"/>
            </a:endParaRPr>
          </a:p>
        </p:txBody>
      </p:sp>
      <p:sp>
        <p:nvSpPr>
          <p:cNvPr id="7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4511040" y="2289810"/>
            <a:ext cx="3531235" cy="21170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单击编辑标题</a:t>
            </a:r>
            <a:endParaRPr>
              <a:sym typeface="+mn-ea"/>
            </a:endParaRPr>
          </a:p>
        </p:txBody>
      </p:sp>
      <p:pic>
        <p:nvPicPr>
          <p:cNvPr id="13" name="图形 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05136" y="3207049"/>
            <a:ext cx="2155313" cy="352463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文"/>
          <p:cNvSpPr txBox="1">
            <a:spLocks noGrp="1"/>
          </p:cNvSpPr>
          <p:nvPr>
            <p:ph idx="3"/>
            <p:custDataLst>
              <p:tags r:id="rId2"/>
            </p:custDataLst>
          </p:nvPr>
        </p:nvSpPr>
        <p:spPr>
          <a:xfrm>
            <a:off x="6400805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正文"/>
          <p:cNvSpPr txBox="1">
            <a:spLocks noGrp="1"/>
          </p:cNvSpPr>
          <p:nvPr>
            <p:ph idx="2"/>
            <p:custDataLst>
              <p:tags r:id="rId3"/>
            </p:custDataLst>
          </p:nvPr>
        </p:nvSpPr>
        <p:spPr>
          <a:xfrm>
            <a:off x="608400" y="1490357"/>
            <a:ext cx="5176800" cy="4759236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文"/>
          <p:cNvSpPr txBox="1">
            <a:spLocks noGrp="1"/>
          </p:cNvSpPr>
          <p:nvPr>
            <p:ph idx="5"/>
            <p:custDataLst>
              <p:tags r:id="rId2"/>
            </p:custDataLst>
          </p:nvPr>
        </p:nvSpPr>
        <p:spPr>
          <a:xfrm>
            <a:off x="62352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3" name="标题"/>
          <p:cNvSpPr txBox="1">
            <a:spLocks noGrp="1"/>
          </p:cNvSpPr>
          <p:nvPr>
            <p:ph type="title" idx="4"/>
            <p:custDataLst>
              <p:tags r:id="rId3"/>
            </p:custDataLst>
          </p:nvPr>
        </p:nvSpPr>
        <p:spPr>
          <a:xfrm>
            <a:off x="62352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12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1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142920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6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文" descr="7b0a20202020227461726765744d6f64756c65223a202270726f636573734f6e6c696e65466f6e7473220a7d0a"/>
          <p:cNvSpPr txBox="1"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50000"/>
                    <a:lumOff val="50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</a:pPr>
            <a:r>
              <a:rPr lang="zh-CN" altLang="en-US"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0" i="0" u="none" strike="noStrike" kern="1200" cap="none" spc="3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MiSans Normal" panose="00000500000000000000" charset="-122"/>
              </a:defRPr>
            </a:lvl1pPr>
          </a:lstStyle>
          <a:p>
            <a:pPr lvl="0" algn="l"/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0" i="0" u="none" strike="noStrike" kern="1200" cap="none" spc="300" normalizeH="0" baseline="0" noProof="1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 userDrawn="1">
            <p:custDataLst>
              <p:tags r:id="rId2"/>
            </p:custDataLst>
          </p:nvPr>
        </p:nvSpPr>
        <p:spPr>
          <a:xfrm>
            <a:off x="9721215" y="1270"/>
            <a:ext cx="2470785" cy="2159635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100000">
                <a:schemeClr val="accent2">
                  <a:lumMod val="75000"/>
                </a:schemeClr>
              </a:gs>
            </a:gsLst>
            <a:lin ang="7200000" scaled="0"/>
          </a:gradFill>
          <a:ln>
            <a:noFill/>
          </a:ln>
          <a:effectLst>
            <a:softEdge rad="850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: 形状 37"/>
          <p:cNvSpPr/>
          <p:nvPr userDrawn="1">
            <p:custDataLst>
              <p:tags r:id="rId3"/>
            </p:custDataLst>
          </p:nvPr>
        </p:nvSpPr>
        <p:spPr>
          <a:xfrm flipH="1" flipV="1">
            <a:off x="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50000"/>
                </a:schemeClr>
              </a:gs>
              <a:gs pos="47000">
                <a:schemeClr val="accent1">
                  <a:lumMod val="20000"/>
                  <a:lumOff val="80000"/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 userDrawn="1">
            <p:custDataLst>
              <p:tags r:id="rId4"/>
            </p:custDataLst>
          </p:nvPr>
        </p:nvSpPr>
        <p:spPr>
          <a:xfrm rot="20622537">
            <a:off x="2338705" y="2000885"/>
            <a:ext cx="7515225" cy="2039620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MiSans Normal" panose="00000500000000000000" charset="-122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5"/>
            </p:custDataLst>
          </p:nvPr>
        </p:nvSpPr>
        <p:spPr>
          <a:xfrm>
            <a:off x="1525270" y="1951355"/>
            <a:ext cx="9239250" cy="21463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80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518160" y="5717540"/>
            <a:ext cx="2536825" cy="812800"/>
          </a:xfrm>
          <a:prstGeom prst="rect">
            <a:avLst/>
          </a:prstGeom>
          <a:noFill/>
        </p:spPr>
        <p:txBody>
          <a:bodyPr wrap="square" lIns="91440" tIns="45720" rIns="91440" bIns="4572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形 12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rot="2700000">
            <a:off x="7799705" y="1013460"/>
            <a:ext cx="1157605" cy="1157605"/>
          </a:xfrm>
          <a:prstGeom prst="rect">
            <a:avLst/>
          </a:prstGeom>
        </p:spPr>
      </p:pic>
      <p:pic>
        <p:nvPicPr>
          <p:cNvPr id="3" name="图形 16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 flipH="1">
            <a:off x="10212943" y="5334181"/>
            <a:ext cx="1427948" cy="142794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9" Type="http://schemas.openxmlformats.org/officeDocument/2006/relationships/theme" Target="../theme/theme2.xml"/><Relationship Id="rId18" Type="http://schemas.openxmlformats.org/officeDocument/2006/relationships/tags" Target="../tags/tag137.xml"/><Relationship Id="rId17" Type="http://schemas.openxmlformats.org/officeDocument/2006/relationships/tags" Target="../tags/tag136.xml"/><Relationship Id="rId16" Type="http://schemas.openxmlformats.org/officeDocument/2006/relationships/tags" Target="../tags/tag135.xml"/><Relationship Id="rId15" Type="http://schemas.openxmlformats.org/officeDocument/2006/relationships/tags" Target="../tags/tag134.xml"/><Relationship Id="rId14" Type="http://schemas.openxmlformats.org/officeDocument/2006/relationships/tags" Target="../tags/tag133.xml"/><Relationship Id="rId13" Type="http://schemas.openxmlformats.org/officeDocument/2006/relationships/tags" Target="../tags/tag132.xml"/><Relationship Id="rId12" Type="http://schemas.openxmlformats.org/officeDocument/2006/relationships/tags" Target="../tags/tag13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9" Type="http://schemas.openxmlformats.org/officeDocument/2006/relationships/theme" Target="../theme/theme3.xml"/><Relationship Id="rId18" Type="http://schemas.openxmlformats.org/officeDocument/2006/relationships/tags" Target="../tags/tag212.xml"/><Relationship Id="rId17" Type="http://schemas.openxmlformats.org/officeDocument/2006/relationships/tags" Target="../tags/tag211.xml"/><Relationship Id="rId16" Type="http://schemas.openxmlformats.org/officeDocument/2006/relationships/tags" Target="../tags/tag210.xml"/><Relationship Id="rId15" Type="http://schemas.openxmlformats.org/officeDocument/2006/relationships/tags" Target="../tags/tag209.xml"/><Relationship Id="rId14" Type="http://schemas.openxmlformats.org/officeDocument/2006/relationships/tags" Target="../tags/tag208.xml"/><Relationship Id="rId13" Type="http://schemas.openxmlformats.org/officeDocument/2006/relationships/tags" Target="../tags/tag207.xml"/><Relationship Id="rId12" Type="http://schemas.openxmlformats.org/officeDocument/2006/relationships/tags" Target="../tags/tag20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5.xml"/><Relationship Id="rId19" Type="http://schemas.openxmlformats.org/officeDocument/2006/relationships/theme" Target="../theme/theme4.xml"/><Relationship Id="rId18" Type="http://schemas.openxmlformats.org/officeDocument/2006/relationships/tags" Target="../tags/tag287.xml"/><Relationship Id="rId17" Type="http://schemas.openxmlformats.org/officeDocument/2006/relationships/tags" Target="../tags/tag286.xml"/><Relationship Id="rId16" Type="http://schemas.openxmlformats.org/officeDocument/2006/relationships/tags" Target="../tags/tag285.xml"/><Relationship Id="rId15" Type="http://schemas.openxmlformats.org/officeDocument/2006/relationships/tags" Target="../tags/tag284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37"/>
          <p:cNvSpPr/>
          <p:nvPr>
            <p:custDataLst>
              <p:tags r:id="rId12"/>
            </p:custDataLst>
          </p:nvPr>
        </p:nvSpPr>
        <p:spPr>
          <a:xfrm flipV="1">
            <a:off x="5674360" y="1905"/>
            <a:ext cx="6517640" cy="6856095"/>
          </a:xfrm>
          <a:custGeom>
            <a:avLst/>
            <a:gdLst>
              <a:gd name="connsiteX0" fmla="*/ 11073245 w 11073245"/>
              <a:gd name="connsiteY0" fmla="*/ 7199311 h 7199311"/>
              <a:gd name="connsiteX1" fmla="*/ 0 w 11073245"/>
              <a:gd name="connsiteY1" fmla="*/ 7199311 h 7199311"/>
              <a:gd name="connsiteX2" fmla="*/ 0 w 11073245"/>
              <a:gd name="connsiteY2" fmla="*/ 0 h 7199311"/>
              <a:gd name="connsiteX3" fmla="*/ 11073245 w 11073245"/>
              <a:gd name="connsiteY3" fmla="*/ 0 h 719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73245" h="7199311">
                <a:moveTo>
                  <a:pt x="11073245" y="7199311"/>
                </a:moveTo>
                <a:lnTo>
                  <a:pt x="0" y="7199311"/>
                </a:lnTo>
                <a:lnTo>
                  <a:pt x="0" y="0"/>
                </a:lnTo>
                <a:lnTo>
                  <a:pt x="11073245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75000"/>
                  <a:alpha val="13000"/>
                </a:schemeClr>
              </a:gs>
              <a:gs pos="47000">
                <a:schemeClr val="accent1">
                  <a:alpha val="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rgbClr val="0099FF">
              <a:shade val="50000"/>
            </a:srgbClr>
          </a:lnRef>
          <a:fillRef idx="1">
            <a:srgbClr val="0099FF"/>
          </a:fillRef>
          <a:effectRef idx="0">
            <a:srgbClr val="0099FF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>
          <a:xfrm>
            <a:off x="695960" y="6356350"/>
            <a:ext cx="2743200" cy="365125"/>
          </a:xfrm>
        </p:spPr>
        <p:txBody>
          <a:bodyPr/>
          <a:lstStyle/>
          <a:p>
            <a:fld id="{AFF1154F-E427-4513-B34B-94E36374A1AB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8753983" y="6356350"/>
            <a:ext cx="2743200" cy="365125"/>
          </a:xfrm>
        </p:spPr>
        <p:txBody>
          <a:bodyPr/>
          <a:lstStyle/>
          <a:p>
            <a:fld id="{CFDA0808-8B01-405B-8ED6-12013DCE0AF6}" type="slidenum">
              <a:rPr lang="zh-CN" altLang="en-US" smtClean="0"/>
            </a:fld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/>
          <a:p>
            <a:pPr marR="0" lvl="0" fontAlgn="auto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SzTx/>
              <a:buChar char="●"/>
            </a:pPr>
            <a:r>
              <a:rPr lang="zh-CN" altLang="en-US"/>
              <a:t>单击此处编辑母版文本样式</a:t>
            </a:r>
            <a:endParaRPr lang="zh-CN" altLang="en-US"/>
          </a:p>
          <a:p>
            <a:pPr lvl="1">
              <a:buChar char="●"/>
              <a:tabLst>
                <a:tab pos="1609725" algn="l"/>
              </a:tabLst>
            </a:pPr>
            <a:r>
              <a:rPr lang="zh-CN" altLang="en-US"/>
              <a:t>二级</a:t>
            </a:r>
            <a:endParaRPr lang="zh-CN" altLang="en-US"/>
          </a:p>
          <a:p>
            <a:pPr lvl="2">
              <a:buChar char="●"/>
            </a:pPr>
            <a:r>
              <a:rPr lang="zh-CN" altLang="en-US"/>
              <a:t>三级</a:t>
            </a:r>
            <a:endParaRPr lang="zh-CN" altLang="en-US"/>
          </a:p>
          <a:p>
            <a:pPr lvl="3">
              <a:buFont typeface="Wingdings" panose="05000000000000000000" charset="0"/>
              <a:buChar char=""/>
            </a:pP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b" anchorCtr="0">
            <a:normAutofit/>
          </a:bodyPr>
          <a:lstStyle/>
          <a:p>
            <a:pPr marL="0" marR="0" lvl="0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0" i="0" u="none" strike="noStrike" kern="1200" cap="none" spc="300" normalizeH="0" baseline="0" smtClean="0">
          <a:ln>
            <a:noFill/>
            <a:prstDash val="sysDot"/>
          </a:ln>
          <a:solidFill>
            <a:schemeClr val="tx1">
              <a:lumMod val="85000"/>
              <a:lumOff val="15000"/>
            </a:schemeClr>
          </a:solidFill>
          <a:latin typeface="+mj-ea"/>
          <a:ea typeface="+mj-ea"/>
          <a:cs typeface="MiSans Normal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>
          <a:ln>
            <a:noFill/>
            <a:prstDash val="sysDot"/>
          </a:ln>
          <a:solidFill>
            <a:schemeClr val="tx1">
              <a:lumMod val="75000"/>
              <a:lumOff val="25000"/>
            </a:schemeClr>
          </a:solidFill>
          <a:uFillTx/>
          <a:latin typeface="+mn-ea"/>
          <a:ea typeface="+mn-ea"/>
          <a:cs typeface="MiSans Normal" panose="00000500000000000000" charset="-122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6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>
          <a:srgbClr val="548235"/>
        </a:buClr>
        <a:buFont typeface="Arial" panose="020B0604020202020204" pitchFamily="34" charset="0"/>
        <a:buChar char="•"/>
        <a:defRPr kumimoji="0" lang="zh-CN" altLang="en-US" sz="1400" b="0" i="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ea"/>
          <a:ea typeface="+mn-ea"/>
          <a:cs typeface="MiSans Normal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290.xml"/><Relationship Id="rId2" Type="http://schemas.openxmlformats.org/officeDocument/2006/relationships/tags" Target="../tags/tag289.xml"/><Relationship Id="rId1" Type="http://schemas.openxmlformats.org/officeDocument/2006/relationships/tags" Target="../tags/tag288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364.xml"/><Relationship Id="rId2" Type="http://schemas.openxmlformats.org/officeDocument/2006/relationships/tags" Target="../tags/tag363.xml"/><Relationship Id="rId1" Type="http://schemas.openxmlformats.org/officeDocument/2006/relationships/tags" Target="../tags/tag36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371.xml"/><Relationship Id="rId7" Type="http://schemas.openxmlformats.org/officeDocument/2006/relationships/tags" Target="../tags/tag370.xml"/><Relationship Id="rId6" Type="http://schemas.openxmlformats.org/officeDocument/2006/relationships/tags" Target="../tags/tag369.xml"/><Relationship Id="rId5" Type="http://schemas.openxmlformats.org/officeDocument/2006/relationships/tags" Target="../tags/tag368.xml"/><Relationship Id="rId4" Type="http://schemas.openxmlformats.org/officeDocument/2006/relationships/tags" Target="../tags/tag367.xml"/><Relationship Id="rId3" Type="http://schemas.openxmlformats.org/officeDocument/2006/relationships/image" Target="../media/image13.jpeg"/><Relationship Id="rId2" Type="http://schemas.openxmlformats.org/officeDocument/2006/relationships/tags" Target="../tags/tag366.xml"/><Relationship Id="rId1" Type="http://schemas.openxmlformats.org/officeDocument/2006/relationships/tags" Target="../tags/tag365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379.xml"/><Relationship Id="rId8" Type="http://schemas.openxmlformats.org/officeDocument/2006/relationships/tags" Target="../tags/tag378.xml"/><Relationship Id="rId7" Type="http://schemas.openxmlformats.org/officeDocument/2006/relationships/tags" Target="../tags/tag377.xml"/><Relationship Id="rId6" Type="http://schemas.openxmlformats.org/officeDocument/2006/relationships/tags" Target="../tags/tag376.xml"/><Relationship Id="rId5" Type="http://schemas.openxmlformats.org/officeDocument/2006/relationships/tags" Target="../tags/tag375.xml"/><Relationship Id="rId4" Type="http://schemas.openxmlformats.org/officeDocument/2006/relationships/tags" Target="../tags/tag374.xml"/><Relationship Id="rId3" Type="http://schemas.openxmlformats.org/officeDocument/2006/relationships/tags" Target="../tags/tag373.xml"/><Relationship Id="rId24" Type="http://schemas.openxmlformats.org/officeDocument/2006/relationships/notesSlide" Target="../notesSlides/notesSlide6.xml"/><Relationship Id="rId23" Type="http://schemas.openxmlformats.org/officeDocument/2006/relationships/slideLayout" Target="../slideLayouts/slideLayout18.xml"/><Relationship Id="rId22" Type="http://schemas.openxmlformats.org/officeDocument/2006/relationships/tags" Target="../tags/tag390.xml"/><Relationship Id="rId21" Type="http://schemas.openxmlformats.org/officeDocument/2006/relationships/image" Target="../media/image20.png"/><Relationship Id="rId20" Type="http://schemas.openxmlformats.org/officeDocument/2006/relationships/image" Target="../media/image19.png"/><Relationship Id="rId2" Type="http://schemas.openxmlformats.org/officeDocument/2006/relationships/image" Target="../media/image18.jpeg"/><Relationship Id="rId19" Type="http://schemas.openxmlformats.org/officeDocument/2006/relationships/tags" Target="../tags/tag389.xml"/><Relationship Id="rId18" Type="http://schemas.openxmlformats.org/officeDocument/2006/relationships/tags" Target="../tags/tag388.xml"/><Relationship Id="rId17" Type="http://schemas.openxmlformats.org/officeDocument/2006/relationships/tags" Target="../tags/tag387.xml"/><Relationship Id="rId16" Type="http://schemas.openxmlformats.org/officeDocument/2006/relationships/tags" Target="../tags/tag386.xml"/><Relationship Id="rId15" Type="http://schemas.openxmlformats.org/officeDocument/2006/relationships/tags" Target="../tags/tag385.xml"/><Relationship Id="rId14" Type="http://schemas.openxmlformats.org/officeDocument/2006/relationships/tags" Target="../tags/tag384.xml"/><Relationship Id="rId13" Type="http://schemas.openxmlformats.org/officeDocument/2006/relationships/tags" Target="../tags/tag383.xml"/><Relationship Id="rId12" Type="http://schemas.openxmlformats.org/officeDocument/2006/relationships/tags" Target="../tags/tag382.xml"/><Relationship Id="rId11" Type="http://schemas.openxmlformats.org/officeDocument/2006/relationships/tags" Target="../tags/tag381.xml"/><Relationship Id="rId10" Type="http://schemas.openxmlformats.org/officeDocument/2006/relationships/tags" Target="../tags/tag380.xml"/><Relationship Id="rId1" Type="http://schemas.openxmlformats.org/officeDocument/2006/relationships/tags" Target="../tags/tag37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ags" Target="../tags/tag393.xml"/><Relationship Id="rId2" Type="http://schemas.openxmlformats.org/officeDocument/2006/relationships/tags" Target="../tags/tag392.xml"/><Relationship Id="rId1" Type="http://schemas.openxmlformats.org/officeDocument/2006/relationships/tags" Target="../tags/tag391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401.xml"/><Relationship Id="rId8" Type="http://schemas.openxmlformats.org/officeDocument/2006/relationships/tags" Target="../tags/tag400.xml"/><Relationship Id="rId7" Type="http://schemas.openxmlformats.org/officeDocument/2006/relationships/tags" Target="../tags/tag399.xml"/><Relationship Id="rId6" Type="http://schemas.openxmlformats.org/officeDocument/2006/relationships/tags" Target="../tags/tag398.xml"/><Relationship Id="rId5" Type="http://schemas.openxmlformats.org/officeDocument/2006/relationships/tags" Target="../tags/tag397.xml"/><Relationship Id="rId4" Type="http://schemas.openxmlformats.org/officeDocument/2006/relationships/tags" Target="../tags/tag396.xml"/><Relationship Id="rId3" Type="http://schemas.openxmlformats.org/officeDocument/2006/relationships/tags" Target="../tags/tag395.xml"/><Relationship Id="rId2" Type="http://schemas.openxmlformats.org/officeDocument/2006/relationships/image" Target="../media/image21.jpeg"/><Relationship Id="rId13" Type="http://schemas.openxmlformats.org/officeDocument/2006/relationships/notesSlide" Target="../notesSlides/notesSlide7.xml"/><Relationship Id="rId12" Type="http://schemas.openxmlformats.org/officeDocument/2006/relationships/slideLayout" Target="../slideLayouts/slideLayout18.xml"/><Relationship Id="rId11" Type="http://schemas.openxmlformats.org/officeDocument/2006/relationships/tags" Target="../tags/tag402.xml"/><Relationship Id="rId10" Type="http://schemas.openxmlformats.org/officeDocument/2006/relationships/image" Target="../media/image22.png"/><Relationship Id="rId1" Type="http://schemas.openxmlformats.org/officeDocument/2006/relationships/tags" Target="../tags/tag394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409.xml"/><Relationship Id="rId8" Type="http://schemas.openxmlformats.org/officeDocument/2006/relationships/image" Target="../media/image24.png"/><Relationship Id="rId7" Type="http://schemas.openxmlformats.org/officeDocument/2006/relationships/tags" Target="../tags/tag408.xml"/><Relationship Id="rId6" Type="http://schemas.openxmlformats.org/officeDocument/2006/relationships/tags" Target="../tags/tag407.xml"/><Relationship Id="rId5" Type="http://schemas.openxmlformats.org/officeDocument/2006/relationships/tags" Target="../tags/tag406.xml"/><Relationship Id="rId4" Type="http://schemas.openxmlformats.org/officeDocument/2006/relationships/tags" Target="../tags/tag405.xml"/><Relationship Id="rId3" Type="http://schemas.openxmlformats.org/officeDocument/2006/relationships/tags" Target="../tags/tag404.xml"/><Relationship Id="rId2" Type="http://schemas.openxmlformats.org/officeDocument/2006/relationships/image" Target="../media/image23.jpeg"/><Relationship Id="rId11" Type="http://schemas.openxmlformats.org/officeDocument/2006/relationships/notesSlide" Target="../notesSlides/notesSlide8.xml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403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418.xml"/><Relationship Id="rId8" Type="http://schemas.openxmlformats.org/officeDocument/2006/relationships/tags" Target="../tags/tag417.xml"/><Relationship Id="rId7" Type="http://schemas.openxmlformats.org/officeDocument/2006/relationships/tags" Target="../tags/tag416.xml"/><Relationship Id="rId6" Type="http://schemas.openxmlformats.org/officeDocument/2006/relationships/tags" Target="../tags/tag415.xml"/><Relationship Id="rId5" Type="http://schemas.openxmlformats.org/officeDocument/2006/relationships/tags" Target="../tags/tag414.xml"/><Relationship Id="rId4" Type="http://schemas.openxmlformats.org/officeDocument/2006/relationships/tags" Target="../tags/tag413.xml"/><Relationship Id="rId3" Type="http://schemas.openxmlformats.org/officeDocument/2006/relationships/tags" Target="../tags/tag412.xml"/><Relationship Id="rId2" Type="http://schemas.openxmlformats.org/officeDocument/2006/relationships/tags" Target="../tags/tag411.xml"/><Relationship Id="rId16" Type="http://schemas.openxmlformats.org/officeDocument/2006/relationships/notesSlide" Target="../notesSlides/notesSlide9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423.xml"/><Relationship Id="rId13" Type="http://schemas.openxmlformats.org/officeDocument/2006/relationships/tags" Target="../tags/tag422.xml"/><Relationship Id="rId12" Type="http://schemas.openxmlformats.org/officeDocument/2006/relationships/tags" Target="../tags/tag421.xml"/><Relationship Id="rId11" Type="http://schemas.openxmlformats.org/officeDocument/2006/relationships/tags" Target="../tags/tag420.xml"/><Relationship Id="rId10" Type="http://schemas.openxmlformats.org/officeDocument/2006/relationships/tags" Target="../tags/tag419.xml"/><Relationship Id="rId1" Type="http://schemas.openxmlformats.org/officeDocument/2006/relationships/tags" Target="../tags/tag410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7.xml"/><Relationship Id="rId3" Type="http://schemas.openxmlformats.org/officeDocument/2006/relationships/tags" Target="../tags/tag426.xml"/><Relationship Id="rId2" Type="http://schemas.openxmlformats.org/officeDocument/2006/relationships/tags" Target="../tags/tag425.xml"/><Relationship Id="rId1" Type="http://schemas.openxmlformats.org/officeDocument/2006/relationships/tags" Target="../tags/tag424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tags" Target="../tags/tag432.xml"/><Relationship Id="rId8" Type="http://schemas.openxmlformats.org/officeDocument/2006/relationships/tags" Target="../tags/tag431.xml"/><Relationship Id="rId7" Type="http://schemas.openxmlformats.org/officeDocument/2006/relationships/image" Target="../media/image27.jpeg"/><Relationship Id="rId6" Type="http://schemas.openxmlformats.org/officeDocument/2006/relationships/tags" Target="../tags/tag430.xml"/><Relationship Id="rId5" Type="http://schemas.openxmlformats.org/officeDocument/2006/relationships/image" Target="../media/image26.jpeg"/><Relationship Id="rId4" Type="http://schemas.openxmlformats.org/officeDocument/2006/relationships/tags" Target="../tags/tag429.xml"/><Relationship Id="rId3" Type="http://schemas.openxmlformats.org/officeDocument/2006/relationships/image" Target="../media/image25.jpeg"/><Relationship Id="rId21" Type="http://schemas.openxmlformats.org/officeDocument/2006/relationships/slideLayout" Target="../slideLayouts/slideLayout18.xml"/><Relationship Id="rId20" Type="http://schemas.openxmlformats.org/officeDocument/2006/relationships/tags" Target="../tags/tag443.xml"/><Relationship Id="rId2" Type="http://schemas.openxmlformats.org/officeDocument/2006/relationships/tags" Target="../tags/tag428.xml"/><Relationship Id="rId19" Type="http://schemas.openxmlformats.org/officeDocument/2006/relationships/tags" Target="../tags/tag442.xml"/><Relationship Id="rId18" Type="http://schemas.openxmlformats.org/officeDocument/2006/relationships/tags" Target="../tags/tag441.xml"/><Relationship Id="rId17" Type="http://schemas.openxmlformats.org/officeDocument/2006/relationships/tags" Target="../tags/tag440.xml"/><Relationship Id="rId16" Type="http://schemas.openxmlformats.org/officeDocument/2006/relationships/tags" Target="../tags/tag439.xml"/><Relationship Id="rId15" Type="http://schemas.openxmlformats.org/officeDocument/2006/relationships/tags" Target="../tags/tag438.xml"/><Relationship Id="rId14" Type="http://schemas.openxmlformats.org/officeDocument/2006/relationships/tags" Target="../tags/tag437.xml"/><Relationship Id="rId13" Type="http://schemas.openxmlformats.org/officeDocument/2006/relationships/tags" Target="../tags/tag436.xml"/><Relationship Id="rId12" Type="http://schemas.openxmlformats.org/officeDocument/2006/relationships/tags" Target="../tags/tag435.xml"/><Relationship Id="rId11" Type="http://schemas.openxmlformats.org/officeDocument/2006/relationships/tags" Target="../tags/tag434.xml"/><Relationship Id="rId10" Type="http://schemas.openxmlformats.org/officeDocument/2006/relationships/tags" Target="../tags/tag433.xml"/><Relationship Id="rId1" Type="http://schemas.openxmlformats.org/officeDocument/2006/relationships/tags" Target="../tags/tag427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446.xml"/><Relationship Id="rId3" Type="http://schemas.openxmlformats.org/officeDocument/2006/relationships/image" Target="../media/image28.jpeg"/><Relationship Id="rId2" Type="http://schemas.openxmlformats.org/officeDocument/2006/relationships/tags" Target="../tags/tag445.xml"/><Relationship Id="rId1" Type="http://schemas.openxmlformats.org/officeDocument/2006/relationships/tags" Target="../tags/tag444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99.xml"/><Relationship Id="rId8" Type="http://schemas.openxmlformats.org/officeDocument/2006/relationships/tags" Target="../tags/tag298.xml"/><Relationship Id="rId7" Type="http://schemas.openxmlformats.org/officeDocument/2006/relationships/tags" Target="../tags/tag297.xml"/><Relationship Id="rId6" Type="http://schemas.openxmlformats.org/officeDocument/2006/relationships/tags" Target="../tags/tag296.xml"/><Relationship Id="rId5" Type="http://schemas.openxmlformats.org/officeDocument/2006/relationships/tags" Target="../tags/tag295.xml"/><Relationship Id="rId4" Type="http://schemas.openxmlformats.org/officeDocument/2006/relationships/tags" Target="../tags/tag294.xml"/><Relationship Id="rId3" Type="http://schemas.openxmlformats.org/officeDocument/2006/relationships/tags" Target="../tags/tag293.xml"/><Relationship Id="rId22" Type="http://schemas.openxmlformats.org/officeDocument/2006/relationships/notesSlide" Target="../notesSlides/notesSlide2.xml"/><Relationship Id="rId21" Type="http://schemas.openxmlformats.org/officeDocument/2006/relationships/slideLayout" Target="../slideLayouts/slideLayout14.xml"/><Relationship Id="rId20" Type="http://schemas.openxmlformats.org/officeDocument/2006/relationships/tags" Target="../tags/tag310.xml"/><Relationship Id="rId2" Type="http://schemas.openxmlformats.org/officeDocument/2006/relationships/tags" Target="../tags/tag292.xml"/><Relationship Id="rId19" Type="http://schemas.openxmlformats.org/officeDocument/2006/relationships/tags" Target="../tags/tag309.xml"/><Relationship Id="rId18" Type="http://schemas.openxmlformats.org/officeDocument/2006/relationships/tags" Target="../tags/tag308.xml"/><Relationship Id="rId17" Type="http://schemas.openxmlformats.org/officeDocument/2006/relationships/tags" Target="../tags/tag307.xml"/><Relationship Id="rId16" Type="http://schemas.openxmlformats.org/officeDocument/2006/relationships/tags" Target="../tags/tag306.xml"/><Relationship Id="rId15" Type="http://schemas.openxmlformats.org/officeDocument/2006/relationships/tags" Target="../tags/tag305.xml"/><Relationship Id="rId14" Type="http://schemas.openxmlformats.org/officeDocument/2006/relationships/tags" Target="../tags/tag304.xml"/><Relationship Id="rId13" Type="http://schemas.openxmlformats.org/officeDocument/2006/relationships/tags" Target="../tags/tag303.xml"/><Relationship Id="rId12" Type="http://schemas.openxmlformats.org/officeDocument/2006/relationships/tags" Target="../tags/tag302.xml"/><Relationship Id="rId11" Type="http://schemas.openxmlformats.org/officeDocument/2006/relationships/tags" Target="../tags/tag301.xml"/><Relationship Id="rId10" Type="http://schemas.openxmlformats.org/officeDocument/2006/relationships/tags" Target="../tags/tag300.xml"/><Relationship Id="rId1" Type="http://schemas.openxmlformats.org/officeDocument/2006/relationships/tags" Target="../tags/tag29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ags" Target="../tags/tag448.xml"/><Relationship Id="rId1" Type="http://schemas.openxmlformats.org/officeDocument/2006/relationships/tags" Target="../tags/tag44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5.xml"/><Relationship Id="rId3" Type="http://schemas.openxmlformats.org/officeDocument/2006/relationships/tags" Target="../tags/tag313.xml"/><Relationship Id="rId2" Type="http://schemas.openxmlformats.org/officeDocument/2006/relationships/tags" Target="../tags/tag312.xml"/><Relationship Id="rId1" Type="http://schemas.openxmlformats.org/officeDocument/2006/relationships/tags" Target="../tags/tag31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321.xml"/><Relationship Id="rId8" Type="http://schemas.openxmlformats.org/officeDocument/2006/relationships/tags" Target="../tags/tag320.xml"/><Relationship Id="rId7" Type="http://schemas.openxmlformats.org/officeDocument/2006/relationships/tags" Target="../tags/tag319.xml"/><Relationship Id="rId6" Type="http://schemas.openxmlformats.org/officeDocument/2006/relationships/tags" Target="../tags/tag318.xml"/><Relationship Id="rId5" Type="http://schemas.openxmlformats.org/officeDocument/2006/relationships/tags" Target="../tags/tag317.xml"/><Relationship Id="rId4" Type="http://schemas.openxmlformats.org/officeDocument/2006/relationships/tags" Target="../tags/tag316.xml"/><Relationship Id="rId3" Type="http://schemas.openxmlformats.org/officeDocument/2006/relationships/tags" Target="../tags/tag315.xml"/><Relationship Id="rId2" Type="http://schemas.openxmlformats.org/officeDocument/2006/relationships/image" Target="../media/image9.jpeg"/><Relationship Id="rId12" Type="http://schemas.openxmlformats.org/officeDocument/2006/relationships/notesSlide" Target="../notesSlides/notesSlide3.xml"/><Relationship Id="rId11" Type="http://schemas.openxmlformats.org/officeDocument/2006/relationships/slideLayout" Target="../slideLayouts/slideLayout18.xml"/><Relationship Id="rId10" Type="http://schemas.openxmlformats.org/officeDocument/2006/relationships/tags" Target="../tags/tag322.xml"/><Relationship Id="rId1" Type="http://schemas.openxmlformats.org/officeDocument/2006/relationships/tags" Target="../tags/tag3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7" Type="http://schemas.openxmlformats.org/officeDocument/2006/relationships/tags" Target="../tags/tag326.xml"/><Relationship Id="rId6" Type="http://schemas.openxmlformats.org/officeDocument/2006/relationships/tags" Target="../tags/tag32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jpeg"/><Relationship Id="rId2" Type="http://schemas.openxmlformats.org/officeDocument/2006/relationships/tags" Target="../tags/tag324.xml"/><Relationship Id="rId1" Type="http://schemas.openxmlformats.org/officeDocument/2006/relationships/tags" Target="../tags/tag32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332.xml"/><Relationship Id="rId7" Type="http://schemas.openxmlformats.org/officeDocument/2006/relationships/image" Target="../media/image14.png"/><Relationship Id="rId6" Type="http://schemas.openxmlformats.org/officeDocument/2006/relationships/tags" Target="../tags/tag331.xml"/><Relationship Id="rId5" Type="http://schemas.openxmlformats.org/officeDocument/2006/relationships/image" Target="../media/image13.jpeg"/><Relationship Id="rId4" Type="http://schemas.openxmlformats.org/officeDocument/2006/relationships/tags" Target="../tags/tag330.xml"/><Relationship Id="rId3" Type="http://schemas.openxmlformats.org/officeDocument/2006/relationships/tags" Target="../tags/tag329.xml"/><Relationship Id="rId2" Type="http://schemas.openxmlformats.org/officeDocument/2006/relationships/tags" Target="../tags/tag328.xml"/><Relationship Id="rId10" Type="http://schemas.openxmlformats.org/officeDocument/2006/relationships/notesSlide" Target="../notesSlides/notesSlide4.xml"/><Relationship Id="rId1" Type="http://schemas.openxmlformats.org/officeDocument/2006/relationships/tags" Target="../tags/tag327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6.xml"/><Relationship Id="rId3" Type="http://schemas.openxmlformats.org/officeDocument/2006/relationships/tags" Target="../tags/tag335.xml"/><Relationship Id="rId2" Type="http://schemas.openxmlformats.org/officeDocument/2006/relationships/tags" Target="../tags/tag334.xml"/><Relationship Id="rId1" Type="http://schemas.openxmlformats.org/officeDocument/2006/relationships/tags" Target="../tags/tag333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42.xml"/><Relationship Id="rId8" Type="http://schemas.openxmlformats.org/officeDocument/2006/relationships/tags" Target="../tags/tag341.xml"/><Relationship Id="rId7" Type="http://schemas.openxmlformats.org/officeDocument/2006/relationships/tags" Target="../tags/tag340.xml"/><Relationship Id="rId6" Type="http://schemas.openxmlformats.org/officeDocument/2006/relationships/image" Target="../media/image16.png"/><Relationship Id="rId5" Type="http://schemas.openxmlformats.org/officeDocument/2006/relationships/tags" Target="../tags/tag339.xml"/><Relationship Id="rId4" Type="http://schemas.openxmlformats.org/officeDocument/2006/relationships/image" Target="../media/image15.png"/><Relationship Id="rId3" Type="http://schemas.openxmlformats.org/officeDocument/2006/relationships/tags" Target="../tags/tag338.xml"/><Relationship Id="rId24" Type="http://schemas.openxmlformats.org/officeDocument/2006/relationships/slideLayout" Target="../slideLayouts/slideLayout18.xml"/><Relationship Id="rId23" Type="http://schemas.openxmlformats.org/officeDocument/2006/relationships/tags" Target="../tags/tag356.xml"/><Relationship Id="rId22" Type="http://schemas.openxmlformats.org/officeDocument/2006/relationships/tags" Target="../tags/tag355.xml"/><Relationship Id="rId21" Type="http://schemas.openxmlformats.org/officeDocument/2006/relationships/tags" Target="../tags/tag354.xml"/><Relationship Id="rId20" Type="http://schemas.openxmlformats.org/officeDocument/2006/relationships/tags" Target="../tags/tag353.xml"/><Relationship Id="rId2" Type="http://schemas.openxmlformats.org/officeDocument/2006/relationships/tags" Target="../tags/tag337.xml"/><Relationship Id="rId19" Type="http://schemas.openxmlformats.org/officeDocument/2006/relationships/tags" Target="../tags/tag352.xml"/><Relationship Id="rId18" Type="http://schemas.openxmlformats.org/officeDocument/2006/relationships/tags" Target="../tags/tag351.xml"/><Relationship Id="rId17" Type="http://schemas.openxmlformats.org/officeDocument/2006/relationships/tags" Target="../tags/tag350.xml"/><Relationship Id="rId16" Type="http://schemas.openxmlformats.org/officeDocument/2006/relationships/tags" Target="../tags/tag349.xml"/><Relationship Id="rId15" Type="http://schemas.openxmlformats.org/officeDocument/2006/relationships/tags" Target="../tags/tag348.xml"/><Relationship Id="rId14" Type="http://schemas.openxmlformats.org/officeDocument/2006/relationships/tags" Target="../tags/tag347.xml"/><Relationship Id="rId13" Type="http://schemas.openxmlformats.org/officeDocument/2006/relationships/tags" Target="../tags/tag346.xml"/><Relationship Id="rId12" Type="http://schemas.openxmlformats.org/officeDocument/2006/relationships/tags" Target="../tags/tag345.xml"/><Relationship Id="rId11" Type="http://schemas.openxmlformats.org/officeDocument/2006/relationships/tags" Target="../tags/tag344.xml"/><Relationship Id="rId10" Type="http://schemas.openxmlformats.org/officeDocument/2006/relationships/tags" Target="../tags/tag343.xml"/><Relationship Id="rId1" Type="http://schemas.openxmlformats.org/officeDocument/2006/relationships/tags" Target="../tags/tag33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8.xml"/><Relationship Id="rId6" Type="http://schemas.openxmlformats.org/officeDocument/2006/relationships/tags" Target="../tags/tag361.xml"/><Relationship Id="rId5" Type="http://schemas.openxmlformats.org/officeDocument/2006/relationships/tags" Target="../tags/tag360.xml"/><Relationship Id="rId4" Type="http://schemas.openxmlformats.org/officeDocument/2006/relationships/tags" Target="../tags/tag359.xml"/><Relationship Id="rId3" Type="http://schemas.openxmlformats.org/officeDocument/2006/relationships/tags" Target="../tags/tag358.xml"/><Relationship Id="rId2" Type="http://schemas.openxmlformats.org/officeDocument/2006/relationships/image" Target="../media/image17.jpeg"/><Relationship Id="rId1" Type="http://schemas.openxmlformats.org/officeDocument/2006/relationships/tags" Target="../tags/tag35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1551940" y="3914775"/>
            <a:ext cx="8883015" cy="77470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vert="horz" wrap="square" lIns="91440" tIns="45720" rIns="91440" bIns="45720" rtlCol="0" anchor="t" anchorCtr="0">
            <a:normAutofit/>
          </a:bodyPr>
          <a:lstStyle>
            <a:lvl1pPr marL="0" marR="0" lvl="0" indent="-228600" algn="ctr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buClrTx/>
              <a:buSzTx/>
              <a:buFontTx/>
              <a:buNone/>
              <a:defRPr kumimoji="0" lang="en-US" altLang="zh-CN" sz="1600" b="0" i="0" u="none" strike="noStrike" kern="1200" cap="none" spc="500" normalizeH="0" baseline="0" noProof="1" dirty="0">
                <a:ln>
                  <a:noFill/>
                </a:ln>
                <a:solidFill>
                  <a:schemeClr val="accent1"/>
                </a:solidFill>
                <a:uFillTx/>
                <a:latin typeface="+mj-ea"/>
                <a:ea typeface="+mj-ea"/>
                <a:cs typeface="MiSans Normal" panose="00000500000000000000" charset="-122"/>
                <a:sym typeface="+mn-ea"/>
              </a:defRPr>
            </a:lvl1pPr>
            <a:lvl2pPr marL="6858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2pPr>
            <a:lvl3pPr marL="11430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3pPr>
            <a:lvl4pPr marL="16002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4pPr>
            <a:lvl5pPr marL="2057400" marR="0" indent="-228600" algn="l" defTabSz="914400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rgbClr val="548235"/>
              </a:buClr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ea"/>
                <a:ea typeface="+mn-ea"/>
                <a:cs typeface="MiSans Normal" panose="00000500000000000000" charset="-122"/>
                <a:sym typeface="+mn-ea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merge_datafarmes</a:t>
            </a:r>
            <a:r>
              <a:t>&amp;</a:t>
            </a:r>
            <a:r>
              <a:rPr lang="zh-CN" altLang="en-US"/>
              <a:t>DataDrivenForecast</a:t>
            </a:r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idx="5"/>
            <p:custDataLst>
              <p:tags r:id="rId2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6000"/>
              <a:t>水泥与矿粉2023年销售分析</a:t>
            </a:r>
            <a:endParaRPr lang="zh-CN" altLang="en-US" sz="6000"/>
          </a:p>
        </p:txBody>
      </p:sp>
      <p:sp>
        <p:nvSpPr>
          <p:cNvPr id="2" name="文本框 1"/>
          <p:cNvSpPr txBox="1"/>
          <p:nvPr/>
        </p:nvSpPr>
        <p:spPr>
          <a:xfrm>
            <a:off x="954405" y="5778500"/>
            <a:ext cx="4022090" cy="7397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信息与计算科学</a:t>
            </a:r>
            <a:r>
              <a:rPr lang="en-US" altLang="zh-CN" sz="2400"/>
              <a:t>  </a:t>
            </a:r>
            <a:r>
              <a:rPr lang="zh-CN" altLang="en-US" sz="2400"/>
              <a:t>宋鹏超</a:t>
            </a:r>
            <a:endParaRPr lang="zh-CN" altLang="en-US" sz="24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PART-03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销售经理贡献分析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>
            <p:custDataLst>
              <p:tags r:id="rId1"/>
            </p:custDataLst>
          </p:nvPr>
        </p:nvSpPr>
        <p:spPr>
          <a:xfrm>
            <a:off x="8515190" y="1371290"/>
            <a:ext cx="970004" cy="897309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528" h="1413">
                <a:moveTo>
                  <a:pt x="485" y="0"/>
                </a:moveTo>
                <a:lnTo>
                  <a:pt x="615" y="206"/>
                </a:lnTo>
                <a:cubicBezTo>
                  <a:pt x="507" y="251"/>
                  <a:pt x="428" y="318"/>
                  <a:pt x="377" y="408"/>
                </a:cubicBezTo>
                <a:cubicBezTo>
                  <a:pt x="326" y="497"/>
                  <a:pt x="297" y="627"/>
                  <a:pt x="291" y="798"/>
                </a:cubicBezTo>
                <a:lnTo>
                  <a:pt x="568" y="798"/>
                </a:lnTo>
                <a:lnTo>
                  <a:pt x="568" y="1413"/>
                </a:lnTo>
                <a:lnTo>
                  <a:pt x="0" y="1413"/>
                </a:lnTo>
                <a:lnTo>
                  <a:pt x="0" y="927"/>
                </a:lnTo>
                <a:cubicBezTo>
                  <a:pt x="0" y="664"/>
                  <a:pt x="31" y="474"/>
                  <a:pt x="94" y="356"/>
                </a:cubicBezTo>
                <a:cubicBezTo>
                  <a:pt x="177" y="199"/>
                  <a:pt x="307" y="80"/>
                  <a:pt x="485" y="0"/>
                </a:cubicBezTo>
                <a:close/>
                <a:moveTo>
                  <a:pt x="1398" y="0"/>
                </a:moveTo>
                <a:lnTo>
                  <a:pt x="1528" y="206"/>
                </a:lnTo>
                <a:cubicBezTo>
                  <a:pt x="1420" y="251"/>
                  <a:pt x="1340" y="318"/>
                  <a:pt x="1290" y="408"/>
                </a:cubicBezTo>
                <a:cubicBezTo>
                  <a:pt x="1239" y="497"/>
                  <a:pt x="1210" y="627"/>
                  <a:pt x="1204" y="798"/>
                </a:cubicBezTo>
                <a:lnTo>
                  <a:pt x="1481" y="798"/>
                </a:lnTo>
                <a:lnTo>
                  <a:pt x="1481" y="1413"/>
                </a:lnTo>
                <a:lnTo>
                  <a:pt x="912" y="1413"/>
                </a:lnTo>
                <a:lnTo>
                  <a:pt x="912" y="927"/>
                </a:lnTo>
                <a:cubicBezTo>
                  <a:pt x="912" y="664"/>
                  <a:pt x="944" y="474"/>
                  <a:pt x="1006" y="356"/>
                </a:cubicBezTo>
                <a:cubicBezTo>
                  <a:pt x="1089" y="199"/>
                  <a:pt x="1220" y="80"/>
                  <a:pt x="139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pic>
        <p:nvPicPr>
          <p:cNvPr id="13" name="图片 12" descr="/data/temp/bc2dc3b2-3521-11ef-9fd8-6a7c1e3f433a.jpg@base@tag=imgScale&amp;m=1&amp;w=1785&amp;h=1904&amp;q=95bc2dc3b2-3521-11ef-9fd8-6a7c1e3f433a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4838" r="14838"/>
          <a:stretch>
            <a:fillRect/>
          </a:stretch>
        </p:blipFill>
        <p:spPr>
          <a:xfrm>
            <a:off x="0" y="-636"/>
            <a:ext cx="6431028" cy="6858636"/>
          </a:xfrm>
          <a:prstGeom prst="rect">
            <a:avLst/>
          </a:pr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4" name="标题 3"/>
          <p:cNvSpPr>
            <a:spLocks noGrp="1"/>
          </p:cNvSpPr>
          <p:nvPr>
            <p:ph type="title" idx="1"/>
            <p:custDataLst>
              <p:tags r:id="rId4"/>
            </p:custDataLst>
          </p:nvPr>
        </p:nvSpPr>
        <p:spPr>
          <a:xfrm>
            <a:off x="6541200" y="1476650"/>
            <a:ext cx="4803740" cy="1767600"/>
          </a:xfrm>
        </p:spPr>
        <p:txBody>
          <a:bodyPr lIns="0" tIns="0" rIns="0" bIns="0" anchor="b">
            <a:normAutofit/>
          </a:bodyPr>
          <a:lstStyle/>
          <a:p>
            <a:pPr algn="r"/>
            <a:r>
              <a:rPr lang="zh-CN" altLang="en-US" sz="4400" dirty="0"/>
              <a:t>销售经理销量贡献</a:t>
            </a:r>
            <a:endParaRPr lang="zh-CN" altLang="en-US" sz="4400" dirty="0"/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3224908" y="3719167"/>
            <a:ext cx="8099940" cy="2370437"/>
          </a:xfrm>
          <a:prstGeom prst="rect">
            <a:avLst/>
          </a:prstGeom>
          <a:solidFill>
            <a:schemeClr val="accent1">
              <a:alpha val="83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6"/>
            </p:custDataLst>
          </p:nvPr>
        </p:nvSpPr>
        <p:spPr>
          <a:xfrm>
            <a:off x="3716394" y="4620861"/>
            <a:ext cx="7117662" cy="108584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分析销售经理在2023年水泥与矿粉销售中的业绩贡献，评估其销售策略和团队管理能力。</a:t>
            </a:r>
            <a:endParaRPr lang="zh-CN" altLang="en-US" sz="1400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9" name="矩形 8"/>
          <p:cNvSpPr/>
          <p:nvPr>
            <p:custDataLst>
              <p:tags r:id="rId7"/>
            </p:custDataLst>
          </p:nvPr>
        </p:nvSpPr>
        <p:spPr>
          <a:xfrm>
            <a:off x="3716394" y="4039205"/>
            <a:ext cx="7117662" cy="45116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</a:rPr>
              <a:t>销量贡献分析</a:t>
            </a:r>
            <a:endParaRPr lang="zh-CN" altLang="en-US" sz="2000" b="1">
              <a:solidFill>
                <a:schemeClr val="lt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bb67606a359143208c5e16f68a1de9a5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lum contrast="18000"/>
          </a:blip>
          <a:srcRect l="8137" r="8137"/>
          <a:stretch>
            <a:fillRect/>
          </a:stretch>
        </p:blipFill>
        <p:spPr>
          <a:xfrm>
            <a:off x="3578225" y="0"/>
            <a:ext cx="8613775" cy="6858635"/>
          </a:xfrm>
          <a:prstGeom prst="rect">
            <a:avLst/>
          </a:prstGeom>
        </p:spPr>
      </p:pic>
      <p:sp>
        <p:nvSpPr>
          <p:cNvPr id="4" name="矩形 3"/>
          <p:cNvSpPr/>
          <p:nvPr>
            <p:custDataLst>
              <p:tags r:id="rId3"/>
            </p:custDataLst>
          </p:nvPr>
        </p:nvSpPr>
        <p:spPr>
          <a:xfrm>
            <a:off x="0" y="0"/>
            <a:ext cx="3578225" cy="39420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84810" y="2159000"/>
            <a:ext cx="3192780" cy="806450"/>
          </a:xfrm>
        </p:spPr>
        <p:txBody>
          <a:bodyPr>
            <a:noAutofit/>
          </a:bodyPr>
          <a:lstStyle/>
          <a:p>
            <a:pPr algn="l"/>
            <a:r>
              <a:rPr lang="zh-CN" altLang="en-US">
                <a:solidFill>
                  <a:srgbClr val="FFFFFF"/>
                </a:solidFill>
                <a:latin typeface="+mj-ea"/>
                <a:ea typeface="+mj-ea"/>
              </a:rPr>
              <a:t>销售经理销售额贡献</a:t>
            </a:r>
            <a:endParaRPr lang="zh-CN" altLang="en-US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5" name="矩形 4"/>
          <p:cNvSpPr/>
          <p:nvPr>
            <p:custDataLst>
              <p:tags r:id="rId5"/>
            </p:custDataLst>
          </p:nvPr>
        </p:nvSpPr>
        <p:spPr>
          <a:xfrm>
            <a:off x="0" y="3942080"/>
            <a:ext cx="3594100" cy="29152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3576955" y="5995035"/>
            <a:ext cx="3314700" cy="862330"/>
          </a:xfrm>
          <a:prstGeom prst="rect">
            <a:avLst/>
          </a:prstGeom>
          <a:solidFill>
            <a:schemeClr val="accent1"/>
          </a:solidFill>
          <a:ln w="41275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正文"/>
          <p:cNvSpPr txBox="1"/>
          <p:nvPr>
            <p:custDataLst>
              <p:tags r:id="rId7"/>
            </p:custDataLst>
          </p:nvPr>
        </p:nvSpPr>
        <p:spPr>
          <a:xfrm>
            <a:off x="384810" y="3009900"/>
            <a:ext cx="2872105" cy="709930"/>
          </a:xfrm>
          <a:prstGeom prst="rect">
            <a:avLst/>
          </a:prstGeom>
          <a:noFill/>
        </p:spPr>
        <p:txBody>
          <a:bodyPr wrap="square" lIns="90170" tIns="0" rIns="90170" bIns="0" rtlCol="0" anchor="t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zh-CN" altLang="en-US" sz="1400" spc="150" dirty="0">
                <a:solidFill>
                  <a:srgbClr val="FFFFFF"/>
                </a:solidFill>
                <a:latin typeface="+mn-ea"/>
                <a:sym typeface="+mn-ea"/>
              </a:rPr>
              <a:t>单击添加文本具体内容，简明扼要地阐述您的观点</a:t>
            </a:r>
            <a:endParaRPr lang="zh-CN" altLang="en-US" sz="14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9" name="正文"/>
          <p:cNvSpPr txBox="1"/>
          <p:nvPr>
            <p:custDataLst>
              <p:tags r:id="rId8"/>
            </p:custDataLst>
          </p:nvPr>
        </p:nvSpPr>
        <p:spPr>
          <a:xfrm>
            <a:off x="3594100" y="6116320"/>
            <a:ext cx="2532380" cy="619760"/>
          </a:xfrm>
          <a:prstGeom prst="rect">
            <a:avLst/>
          </a:prstGeom>
          <a:noFill/>
        </p:spPr>
        <p:txBody>
          <a:bodyPr wrap="square" lIns="71755" tIns="0" rIns="0" bIns="0" rtlCol="0" anchor="ctr" anchorCtr="0">
            <a:noAutofit/>
          </a:bodyPr>
          <a:lstStyle/>
          <a:p>
            <a:pPr indent="0" algn="l" fontAlgn="auto">
              <a:lnSpc>
                <a:spcPct val="130000"/>
              </a:lnSpc>
              <a:buClr>
                <a:srgbClr val="376FFF"/>
              </a:buClr>
              <a:buSzPct val="80000"/>
              <a:buNone/>
            </a:pPr>
            <a:r>
              <a:rPr lang="en-US" altLang="zh-CN" sz="1400" spc="150" dirty="0">
                <a:solidFill>
                  <a:srgbClr val="FFFFFF"/>
                </a:solidFill>
                <a:latin typeface="+mn-ea"/>
                <a:sym typeface="+mn-ea"/>
              </a:rPr>
              <a:t>2023</a:t>
            </a:r>
            <a:r>
              <a:rPr lang="zh-CN" altLang="en-US" sz="1400" spc="150" dirty="0">
                <a:solidFill>
                  <a:srgbClr val="FFFFFF"/>
                </a:solidFill>
                <a:latin typeface="+mn-ea"/>
                <a:sym typeface="+mn-ea"/>
              </a:rPr>
              <a:t>销售经理</a:t>
            </a:r>
            <a:r>
              <a:rPr lang="zh-CN" altLang="en-US" sz="1400" spc="150" dirty="0">
                <a:solidFill>
                  <a:srgbClr val="FFFFFF"/>
                </a:solidFill>
                <a:latin typeface="+mn-ea"/>
                <a:sym typeface="+mn-ea"/>
              </a:rPr>
              <a:t>销量</a:t>
            </a:r>
            <a:endParaRPr lang="zh-CN" altLang="en-US" sz="1400" spc="150" dirty="0">
              <a:solidFill>
                <a:srgbClr val="FFFFFF"/>
              </a:solidFill>
              <a:latin typeface="+mn-ea"/>
              <a:sym typeface="+mn-ea"/>
            </a:endParaRPr>
          </a:p>
        </p:txBody>
      </p:sp>
      <p:sp>
        <p:nvSpPr>
          <p:cNvPr id="11" name="椭圆 10"/>
          <p:cNvSpPr/>
          <p:nvPr>
            <p:custDataLst>
              <p:tags r:id="rId9"/>
            </p:custDataLst>
          </p:nvPr>
        </p:nvSpPr>
        <p:spPr>
          <a:xfrm>
            <a:off x="6631305" y="6397625"/>
            <a:ext cx="101600" cy="1016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矩形 11"/>
          <p:cNvSpPr/>
          <p:nvPr>
            <p:custDataLst>
              <p:tags r:id="rId10"/>
            </p:custDataLst>
          </p:nvPr>
        </p:nvSpPr>
        <p:spPr>
          <a:xfrm>
            <a:off x="500380" y="1734820"/>
            <a:ext cx="314960" cy="54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5" name="椭圆 14"/>
          <p:cNvSpPr/>
          <p:nvPr>
            <p:custDataLst>
              <p:tags r:id="rId11"/>
            </p:custDataLst>
          </p:nvPr>
        </p:nvSpPr>
        <p:spPr>
          <a:xfrm>
            <a:off x="500380" y="412115"/>
            <a:ext cx="101600" cy="101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6" name="椭圆 15"/>
          <p:cNvSpPr/>
          <p:nvPr>
            <p:custDataLst>
              <p:tags r:id="rId12"/>
            </p:custDataLst>
          </p:nvPr>
        </p:nvSpPr>
        <p:spPr>
          <a:xfrm>
            <a:off x="500380" y="682625"/>
            <a:ext cx="101600" cy="1016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9" name="椭圆 18"/>
          <p:cNvSpPr/>
          <p:nvPr>
            <p:custDataLst>
              <p:tags r:id="rId13"/>
            </p:custDataLst>
          </p:nvPr>
        </p:nvSpPr>
        <p:spPr>
          <a:xfrm>
            <a:off x="500380" y="953135"/>
            <a:ext cx="101600" cy="1016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4"/>
            </p:custDataLst>
          </p:nvPr>
        </p:nvSpPr>
        <p:spPr>
          <a:xfrm>
            <a:off x="449580" y="5992495"/>
            <a:ext cx="437515" cy="5054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1" name="矩形 20"/>
          <p:cNvSpPr/>
          <p:nvPr>
            <p:custDataLst>
              <p:tags r:id="rId15"/>
            </p:custDataLst>
          </p:nvPr>
        </p:nvSpPr>
        <p:spPr>
          <a:xfrm>
            <a:off x="887095" y="5992495"/>
            <a:ext cx="2145030" cy="5054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cxnSp>
        <p:nvCxnSpPr>
          <p:cNvPr id="22" name="直接箭头连接符 21"/>
          <p:cNvCxnSpPr/>
          <p:nvPr>
            <p:custDataLst>
              <p:tags r:id="rId16"/>
            </p:custDataLst>
          </p:nvPr>
        </p:nvCxnSpPr>
        <p:spPr>
          <a:xfrm>
            <a:off x="1282700" y="6250940"/>
            <a:ext cx="1452880" cy="0"/>
          </a:xfrm>
          <a:prstGeom prst="straightConnector1">
            <a:avLst/>
          </a:prstGeom>
          <a:ln w="6350">
            <a:solidFill>
              <a:srgbClr val="FFFFFF"/>
            </a:solidFill>
            <a:tailEnd type="arrow" w="lg" len="sm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3" name="椭圆 22"/>
          <p:cNvSpPr/>
          <p:nvPr>
            <p:custDataLst>
              <p:tags r:id="rId17"/>
            </p:custDataLst>
          </p:nvPr>
        </p:nvSpPr>
        <p:spPr>
          <a:xfrm>
            <a:off x="11666220" y="6396355"/>
            <a:ext cx="101600" cy="101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1750">
            <a:solidFill>
              <a:schemeClr val="l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4" name="椭圆 23"/>
          <p:cNvSpPr/>
          <p:nvPr>
            <p:custDataLst>
              <p:tags r:id="rId18"/>
            </p:custDataLst>
          </p:nvPr>
        </p:nvSpPr>
        <p:spPr>
          <a:xfrm>
            <a:off x="11380470" y="6396355"/>
            <a:ext cx="101600" cy="1016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1750">
            <a:solidFill>
              <a:schemeClr val="l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19"/>
            </p:custDataLst>
          </p:nvPr>
        </p:nvSpPr>
        <p:spPr>
          <a:xfrm>
            <a:off x="3569970" y="2736215"/>
            <a:ext cx="3061970" cy="685165"/>
          </a:xfrm>
          <a:prstGeom prst="rect">
            <a:avLst/>
          </a:prstGeom>
          <a:solidFill>
            <a:schemeClr val="accent1"/>
          </a:solidFill>
          <a:ln w="41275"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23665" y="2845435"/>
            <a:ext cx="2967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pc="150" dirty="0">
                <a:solidFill>
                  <a:srgbClr val="FFFFFF"/>
                </a:solidFill>
                <a:latin typeface="+mn-ea"/>
                <a:sym typeface="+mn-ea"/>
              </a:rPr>
              <a:t>2023</a:t>
            </a:r>
            <a:r>
              <a:rPr lang="zh-CN" altLang="en-US" spc="150" dirty="0">
                <a:solidFill>
                  <a:srgbClr val="FFFFFF"/>
                </a:solidFill>
                <a:latin typeface="+mn-ea"/>
                <a:sym typeface="+mn-ea"/>
              </a:rPr>
              <a:t>销售经理销售额</a:t>
            </a:r>
            <a:endParaRPr lang="zh-CN" altLang="en-US" spc="150" dirty="0">
              <a:solidFill>
                <a:srgbClr val="FFFFFF"/>
              </a:solidFill>
              <a:latin typeface="+mn-ea"/>
              <a:sym typeface="+mn-ea"/>
            </a:endParaRPr>
          </a:p>
          <a:p>
            <a:endParaRPr lang="zh-CN" altLang="en-US"/>
          </a:p>
        </p:txBody>
      </p:sp>
      <p:pic>
        <p:nvPicPr>
          <p:cNvPr id="13" name="图片 12" descr="qeqweqeqwe"/>
          <p:cNvPicPr>
            <a:picLocks noChangeAspect="1"/>
          </p:cNvPicPr>
          <p:nvPr/>
        </p:nvPicPr>
        <p:blipFill>
          <a:blip r:embed="rId20"/>
          <a:srcRect l="23201" t="13502" r="20236" b="14315"/>
          <a:stretch>
            <a:fillRect/>
          </a:stretch>
        </p:blipFill>
        <p:spPr>
          <a:xfrm>
            <a:off x="3578225" y="3267075"/>
            <a:ext cx="3188970" cy="2849245"/>
          </a:xfrm>
          <a:prstGeom prst="rect">
            <a:avLst/>
          </a:prstGeom>
        </p:spPr>
      </p:pic>
      <p:pic>
        <p:nvPicPr>
          <p:cNvPr id="14" name="图片 13" descr="qweqweqe"/>
          <p:cNvPicPr>
            <a:picLocks noChangeAspect="1"/>
          </p:cNvPicPr>
          <p:nvPr/>
        </p:nvPicPr>
        <p:blipFill>
          <a:blip r:embed="rId21"/>
          <a:srcRect l="23646" t="14931" r="19965" b="12520"/>
          <a:stretch>
            <a:fillRect/>
          </a:stretch>
        </p:blipFill>
        <p:spPr>
          <a:xfrm>
            <a:off x="3569970" y="0"/>
            <a:ext cx="3037205" cy="2736215"/>
          </a:xfrm>
          <a:prstGeom prst="rect">
            <a:avLst/>
          </a:prstGeom>
        </p:spPr>
      </p:pic>
    </p:spTree>
    <p:custDataLst>
      <p:tags r:id="rId2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PART-04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销售预测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/data/temp/bd05e298-3521-11ef-a606-f686db079cef.jpg@base@tag=imgScale&amp;m=1&amp;w=2527&amp;h=1904&amp;q=95bd05e298-3521-11ef-a606-f686db079cef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20064" b="20064"/>
          <a:stretch>
            <a:fillRect/>
          </a:stretch>
        </p:blipFill>
        <p:spPr>
          <a:xfrm>
            <a:off x="3101967" y="0"/>
            <a:ext cx="9103037" cy="6858001"/>
          </a:xfrm>
          <a:custGeom>
            <a:avLst/>
            <a:gdLst>
              <a:gd name="connsiteX0" fmla="*/ 4011526 w 9103037"/>
              <a:gd name="connsiteY0" fmla="*/ 0 h 6858001"/>
              <a:gd name="connsiteX1" fmla="*/ 6557281 w 9103037"/>
              <a:gd name="connsiteY1" fmla="*/ 0 h 6858001"/>
              <a:gd name="connsiteX2" fmla="*/ 9103037 w 9103037"/>
              <a:gd name="connsiteY2" fmla="*/ 2545756 h 6858001"/>
              <a:gd name="connsiteX3" fmla="*/ 9103037 w 9103037"/>
              <a:gd name="connsiteY3" fmla="*/ 5091511 h 6858001"/>
              <a:gd name="connsiteX4" fmla="*/ 9090033 w 9103037"/>
              <a:gd name="connsiteY4" fmla="*/ 5078507 h 6858001"/>
              <a:gd name="connsiteX5" fmla="*/ 9090033 w 9103037"/>
              <a:gd name="connsiteY5" fmla="*/ 6858001 h 6858001"/>
              <a:gd name="connsiteX6" fmla="*/ 6780622 w 9103037"/>
              <a:gd name="connsiteY6" fmla="*/ 6858001 h 6858001"/>
              <a:gd name="connsiteX7" fmla="*/ 0 w 9103037"/>
              <a:gd name="connsiteY7" fmla="*/ 28032 h 6858001"/>
              <a:gd name="connsiteX8" fmla="*/ 0 w 9103037"/>
              <a:gd name="connsiteY8" fmla="*/ 2 h 6858001"/>
              <a:gd name="connsiteX9" fmla="*/ 4011528 w 9103037"/>
              <a:gd name="connsiteY9" fmla="*/ 2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03037" h="6858001">
                <a:moveTo>
                  <a:pt x="4011526" y="0"/>
                </a:moveTo>
                <a:lnTo>
                  <a:pt x="6557281" y="0"/>
                </a:lnTo>
                <a:lnTo>
                  <a:pt x="9103037" y="2545756"/>
                </a:lnTo>
                <a:lnTo>
                  <a:pt x="9103037" y="5091511"/>
                </a:lnTo>
                <a:lnTo>
                  <a:pt x="9090033" y="5078507"/>
                </a:lnTo>
                <a:lnTo>
                  <a:pt x="9090033" y="6858001"/>
                </a:lnTo>
                <a:lnTo>
                  <a:pt x="6780622" y="6858001"/>
                </a:lnTo>
                <a:lnTo>
                  <a:pt x="0" y="28032"/>
                </a:lnTo>
                <a:lnTo>
                  <a:pt x="0" y="2"/>
                </a:lnTo>
                <a:lnTo>
                  <a:pt x="4011528" y="2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6" name="标题 5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691515" y="2470785"/>
            <a:ext cx="4901565" cy="986790"/>
          </a:xfrm>
        </p:spPr>
        <p:txBody>
          <a:bodyPr wrap="square" lIns="0" tIns="0" rIns="0" bIns="0" anchor="b" anchorCtr="0">
            <a:noAutofit/>
          </a:bodyPr>
          <a:lstStyle/>
          <a:p>
            <a:pPr algn="l"/>
            <a:r>
              <a:rPr lang="zh-CN" altLang="en-US" sz="4000" dirty="0"/>
              <a:t>年度总销量预测</a:t>
            </a:r>
            <a:endParaRPr lang="zh-CN" altLang="en-US" sz="4000" dirty="0"/>
          </a:p>
        </p:txBody>
      </p:sp>
      <p:sp>
        <p:nvSpPr>
          <p:cNvPr id="34" name="任意多边形: 形状 33"/>
          <p:cNvSpPr/>
          <p:nvPr>
            <p:custDataLst>
              <p:tags r:id="rId4"/>
            </p:custDataLst>
          </p:nvPr>
        </p:nvSpPr>
        <p:spPr>
          <a:xfrm>
            <a:off x="10491922" y="1"/>
            <a:ext cx="1700079" cy="1686223"/>
          </a:xfrm>
          <a:custGeom>
            <a:avLst/>
            <a:gdLst>
              <a:gd name="connsiteX0" fmla="*/ 0 w 1700079"/>
              <a:gd name="connsiteY0" fmla="*/ 0 h 1686223"/>
              <a:gd name="connsiteX1" fmla="*/ 1700079 w 1700079"/>
              <a:gd name="connsiteY1" fmla="*/ 0 h 1686223"/>
              <a:gd name="connsiteX2" fmla="*/ 1700079 w 1700079"/>
              <a:gd name="connsiteY2" fmla="*/ 1686223 h 1686223"/>
              <a:gd name="connsiteX3" fmla="*/ 0 w 1700079"/>
              <a:gd name="connsiteY3" fmla="*/ 0 h 1686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00079" h="1686223">
                <a:moveTo>
                  <a:pt x="0" y="0"/>
                </a:moveTo>
                <a:lnTo>
                  <a:pt x="1700079" y="0"/>
                </a:lnTo>
                <a:lnTo>
                  <a:pt x="1700079" y="168622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6" name="任意多边形: 形状 45"/>
          <p:cNvSpPr/>
          <p:nvPr>
            <p:custDataLst>
              <p:tags r:id="rId5"/>
            </p:custDataLst>
          </p:nvPr>
        </p:nvSpPr>
        <p:spPr>
          <a:xfrm>
            <a:off x="3037249" y="0"/>
            <a:ext cx="3019810" cy="1930400"/>
          </a:xfrm>
          <a:custGeom>
            <a:avLst/>
            <a:gdLst>
              <a:gd name="connsiteX0" fmla="*/ 0 w 3019810"/>
              <a:gd name="connsiteY0" fmla="*/ 0 h 1930400"/>
              <a:gd name="connsiteX1" fmla="*/ 1073548 w 3019810"/>
              <a:gd name="connsiteY1" fmla="*/ 0 h 1930400"/>
              <a:gd name="connsiteX2" fmla="*/ 3019810 w 3019810"/>
              <a:gd name="connsiteY2" fmla="*/ 1930400 h 1930400"/>
              <a:gd name="connsiteX3" fmla="*/ 1946262 w 3019810"/>
              <a:gd name="connsiteY3" fmla="*/ 1930400 h 1930400"/>
              <a:gd name="connsiteX4" fmla="*/ 0 w 3019810"/>
              <a:gd name="connsiteY4" fmla="*/ 0 h 193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9810" h="1930400">
                <a:moveTo>
                  <a:pt x="0" y="0"/>
                </a:moveTo>
                <a:lnTo>
                  <a:pt x="1073548" y="0"/>
                </a:lnTo>
                <a:lnTo>
                  <a:pt x="3019810" y="1930400"/>
                </a:lnTo>
                <a:lnTo>
                  <a:pt x="1946262" y="1930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>
            <p:custDataLst>
              <p:tags r:id="rId6"/>
            </p:custDataLst>
          </p:nvPr>
        </p:nvSpPr>
        <p:spPr>
          <a:xfrm>
            <a:off x="8060649" y="5588001"/>
            <a:ext cx="2353980" cy="1269999"/>
          </a:xfrm>
          <a:custGeom>
            <a:avLst/>
            <a:gdLst>
              <a:gd name="connsiteX0" fmla="*/ 0 w 2353980"/>
              <a:gd name="connsiteY0" fmla="*/ 0 h 1269999"/>
              <a:gd name="connsiteX1" fmla="*/ 1073545 w 2353980"/>
              <a:gd name="connsiteY1" fmla="*/ 0 h 1269999"/>
              <a:gd name="connsiteX2" fmla="*/ 2353980 w 2353980"/>
              <a:gd name="connsiteY2" fmla="*/ 1269999 h 1269999"/>
              <a:gd name="connsiteX3" fmla="*/ 1280434 w 2353980"/>
              <a:gd name="connsiteY3" fmla="*/ 1269999 h 1269999"/>
              <a:gd name="connsiteX4" fmla="*/ 0 w 2353980"/>
              <a:gd name="connsiteY4" fmla="*/ 0 h 126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3980" h="1269999">
                <a:moveTo>
                  <a:pt x="0" y="0"/>
                </a:moveTo>
                <a:lnTo>
                  <a:pt x="1073545" y="0"/>
                </a:lnTo>
                <a:lnTo>
                  <a:pt x="2353980" y="1269999"/>
                </a:lnTo>
                <a:lnTo>
                  <a:pt x="1280434" y="126999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>
            <p:custDataLst>
              <p:tags r:id="rId7"/>
            </p:custDataLst>
          </p:nvPr>
        </p:nvCxnSpPr>
        <p:spPr>
          <a:xfrm>
            <a:off x="691554" y="3706354"/>
            <a:ext cx="4068000" cy="0"/>
          </a:xfrm>
          <a:prstGeom prst="line">
            <a:avLst/>
          </a:prstGeom>
          <a:ln w="12700">
            <a:solidFill>
              <a:schemeClr val="accent1">
                <a:alpha val="75000"/>
              </a:schemeClr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矩形 3"/>
          <p:cNvSpPr/>
          <p:nvPr>
            <p:custDataLst>
              <p:tags r:id="rId8"/>
            </p:custDataLst>
          </p:nvPr>
        </p:nvSpPr>
        <p:spPr>
          <a:xfrm>
            <a:off x="702267" y="4480061"/>
            <a:ext cx="4428318" cy="158725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基于历史数据，结合市场趋势，预测202</a:t>
            </a:r>
            <a:r>
              <a:rPr lang="en-US" altLang="zh-CN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4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年末至</a:t>
            </a:r>
            <a:r>
              <a:rPr lang="en-US" altLang="zh-CN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2025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年矿粉需求稳步提升。水泥需求将逐渐走低，我们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最终将失去水泥的</a:t>
            </a:r>
            <a:r>
              <a:rPr lang="zh-CN" altLang="en-US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业务。</a:t>
            </a:r>
            <a:endParaRPr lang="zh-CN" altLang="en-US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702267" y="3923067"/>
            <a:ext cx="4428318" cy="466665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dirty="0">
                <a:latin typeface="+mn-ea"/>
                <a:cs typeface="+mn-ea"/>
              </a:rPr>
              <a:t>销量预测</a:t>
            </a:r>
            <a:endParaRPr lang="zh-CN" altLang="en-US" sz="2000" b="1" dirty="0">
              <a:latin typeface="+mn-ea"/>
              <a:cs typeface="+mn-ea"/>
            </a:endParaRPr>
          </a:p>
        </p:txBody>
      </p:sp>
      <p:pic>
        <p:nvPicPr>
          <p:cNvPr id="3" name="图片 2" descr="1999"/>
          <p:cNvPicPr>
            <a:picLocks noChangeAspect="1"/>
          </p:cNvPicPr>
          <p:nvPr/>
        </p:nvPicPr>
        <p:blipFill>
          <a:blip r:embed="rId10"/>
          <a:srcRect l="7663" t="7547" r="7663" b="6709"/>
          <a:stretch>
            <a:fillRect/>
          </a:stretch>
        </p:blipFill>
        <p:spPr>
          <a:xfrm>
            <a:off x="0" y="0"/>
            <a:ext cx="5633085" cy="285305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placingpictureplaceholder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>
            <a:off x="4201795" y="1807210"/>
            <a:ext cx="7837805" cy="5198745"/>
          </a:xfrm>
          <a:prstGeom prst="rect">
            <a:avLst/>
          </a:prstGeom>
        </p:spPr>
      </p:pic>
      <p:sp>
        <p:nvSpPr>
          <p:cNvPr id="12" name="矩形 11"/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4318254" cy="6858000"/>
          </a:xfrm>
          <a:prstGeom prst="rect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4"/>
            </p:custDataLst>
          </p:nvPr>
        </p:nvCxnSpPr>
        <p:spPr>
          <a:xfrm>
            <a:off x="609605" y="6324651"/>
            <a:ext cx="762006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457212" y="609600"/>
            <a:ext cx="3403842" cy="1447800"/>
          </a:xfrm>
          <a:prstGeom prst="rect">
            <a:avLst/>
          </a:prstGeom>
          <a:noFill/>
        </p:spPr>
        <p:txBody>
          <a:bodyPr wrap="square" lIns="63500" tIns="25400" rIns="63500" bIns="25400" rtlCol="0" anchor="b" anchorCtr="0">
            <a:normAutofit/>
          </a:bodyPr>
          <a:p>
            <a: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zh-CN" altLang="en-US" sz="4100" b="1" spc="250"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sym typeface="+mn-ea"/>
              </a:rPr>
              <a:t>年度总销售额预测</a:t>
            </a:r>
            <a:endParaRPr lang="zh-CN" altLang="en-US" sz="4100" b="1" spc="250"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15" name="Title 6"/>
          <p:cNvSpPr txBox="1"/>
          <p:nvPr>
            <p:custDataLst>
              <p:tags r:id="rId6"/>
            </p:custDataLst>
          </p:nvPr>
        </p:nvSpPr>
        <p:spPr>
          <a:xfrm>
            <a:off x="457212" y="2359458"/>
            <a:ext cx="3403842" cy="2606040"/>
          </a:xfrm>
          <a:prstGeom prst="rect">
            <a:avLst/>
          </a:prstGeom>
          <a:noFill/>
          <a:ln w="3175">
            <a:noFill/>
            <a:prstDash val="dash"/>
          </a:ln>
        </p:spPr>
        <p:txBody>
          <a:bodyPr wrap="square" lIns="63500" tIns="25400" rIns="63500" bIns="25400" anchor="t" anchorCtr="0">
            <a:normAutofit/>
          </a:bodyPr>
          <a:lstStyle>
            <a:lvl1pPr algn="l" defTabSz="91376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745" b="0" kern="1200" cap="none" spc="-49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anose="020B0502040204020203" pitchFamily="34" charset="0"/>
              </a:defRPr>
            </a:lvl1pPr>
          </a:lstStyle>
          <a:p>
            <a:pPr marL="0" lvl="0" indent="0" algn="l" fontAlgn="auto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None/>
            </a:pPr>
            <a:r>
              <a:rPr lang="zh-CN" altLang="en-US" sz="1500" spc="70" dirty="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销售额的预测和水泥几乎一致 但无疑水泥有着更大的利润</a:t>
            </a:r>
            <a:endParaRPr lang="zh-CN" altLang="en-US" sz="1500" spc="70" dirty="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年度总销售额预测（亿元）：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lvl="0" indent="-40005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+mn-ea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66975262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销量增长率预测：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水泥   -100.000000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292100" lvl="0" indent="-292100" algn="l" fontAlgn="ctr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SzPct val="100000"/>
              <a:buFont typeface="Wingdings" panose="05000000000000000000" charset="0"/>
              <a:buChar char="l"/>
            </a:pPr>
            <a:r>
              <a:rPr lang="zh-CN" altLang="en-US" sz="1500" spc="70">
                <a:ln w="3175">
                  <a:noFill/>
                  <a:prstDash val="dash"/>
                </a:ln>
                <a:solidFill>
                  <a:schemeClr val="lt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矿粉     58.741444</a:t>
            </a:r>
            <a:endParaRPr lang="zh-CN" altLang="en-US" sz="1500" spc="70">
              <a:ln w="3175">
                <a:noFill/>
                <a:prstDash val="dash"/>
              </a:ln>
              <a:solidFill>
                <a:schemeClr val="lt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6" name="图片 15" descr="placingpictureplaceholder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/>
          <a:stretch>
            <a:fillRect/>
          </a:stretch>
        </p:blipFill>
        <p:spPr>
          <a:xfrm>
            <a:off x="4318000" y="74295"/>
            <a:ext cx="8173085" cy="400685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15965" y="91975"/>
            <a:ext cx="10800000" cy="705600"/>
          </a:xfrm>
        </p:spPr>
        <p:txBody>
          <a:bodyPr/>
          <a:lstStyle/>
          <a:p>
            <a:r>
              <a:rPr lang="zh-CN" altLang="en-US"/>
              <a:t>销量增长率预测</a:t>
            </a:r>
            <a:endParaRPr lang="zh-CN" altLang="en-US"/>
          </a:p>
        </p:txBody>
      </p:sp>
      <p:sp>
        <p:nvSpPr>
          <p:cNvPr id="10" name="椭圆 45"/>
          <p:cNvSpPr/>
          <p:nvPr>
            <p:custDataLst>
              <p:tags r:id="rId2"/>
            </p:custDataLst>
          </p:nvPr>
        </p:nvSpPr>
        <p:spPr>
          <a:xfrm rot="20825450">
            <a:off x="4618976" y="3405149"/>
            <a:ext cx="3293075" cy="959882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4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1" name="椭圆 33"/>
          <p:cNvSpPr/>
          <p:nvPr>
            <p:custDataLst>
              <p:tags r:id="rId3"/>
            </p:custDataLst>
          </p:nvPr>
        </p:nvSpPr>
        <p:spPr>
          <a:xfrm rot="20825450">
            <a:off x="3540354" y="3003681"/>
            <a:ext cx="5450358" cy="1762905"/>
          </a:xfrm>
          <a:prstGeom prst="ellipse">
            <a:avLst/>
          </a:prstGeom>
          <a:noFill/>
          <a:ln w="28575">
            <a:gradFill>
              <a:gsLst>
                <a:gs pos="43800">
                  <a:schemeClr val="accent1">
                    <a:alpha val="70000"/>
                  </a:schemeClr>
                </a:gs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48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2" name="直接连接符 12"/>
          <p:cNvSpPr/>
          <p:nvPr>
            <p:custDataLst>
              <p:tags r:id="rId4"/>
            </p:custDataLst>
          </p:nvPr>
        </p:nvSpPr>
        <p:spPr>
          <a:xfrm rot="20825450">
            <a:off x="4188179" y="3279364"/>
            <a:ext cx="4154158" cy="1210923"/>
          </a:xfrm>
          <a:prstGeom prst="arc">
            <a:avLst>
              <a:gd name="adj1" fmla="val 20527655"/>
              <a:gd name="adj2" fmla="val 873588"/>
            </a:avLst>
          </a:prstGeom>
          <a:noFill/>
          <a:ln cap="rnd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  <a:tileRect/>
            </a:gra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+mn-ea"/>
              <a:sym typeface="微软雅黑 Light" panose="020B0502040204020203" pitchFamily="34" charset="-122"/>
            </a:endParaRPr>
          </a:p>
        </p:txBody>
      </p:sp>
      <p:sp>
        <p:nvSpPr>
          <p:cNvPr id="13" name="椭圆 1"/>
          <p:cNvSpPr/>
          <p:nvPr>
            <p:custDataLst>
              <p:tags r:id="rId5"/>
            </p:custDataLst>
          </p:nvPr>
        </p:nvSpPr>
        <p:spPr>
          <a:xfrm rot="20825450">
            <a:off x="3919664" y="3201156"/>
            <a:ext cx="4691380" cy="1367469"/>
          </a:xfrm>
          <a:prstGeom prst="arc">
            <a:avLst>
              <a:gd name="adj1" fmla="val 8633663"/>
              <a:gd name="adj2" fmla="val 11984035"/>
            </a:avLst>
          </a:prstGeom>
          <a:noFill/>
          <a:ln w="6350">
            <a:gradFill flip="none" rotWithShape="1">
              <a:gsLst>
                <a:gs pos="0">
                  <a:schemeClr val="accent1"/>
                </a:gs>
                <a:gs pos="46600">
                  <a:schemeClr val="accent1">
                    <a:alpha val="28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  <a:tileRect/>
            </a:gradFill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  <a:sym typeface="微软雅黑 Light" panose="020B0502040204020203" pitchFamily="34" charset="-122"/>
            </a:endParaRPr>
          </a:p>
        </p:txBody>
      </p:sp>
      <p:sp>
        <p:nvSpPr>
          <p:cNvPr id="25" name="椭圆 24"/>
          <p:cNvSpPr/>
          <p:nvPr>
            <p:custDataLst>
              <p:tags r:id="rId6"/>
            </p:custDataLst>
          </p:nvPr>
        </p:nvSpPr>
        <p:spPr bwMode="auto">
          <a:xfrm>
            <a:off x="5726273" y="4612814"/>
            <a:ext cx="448072" cy="4480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>
            <a:normAutofit fontScale="70000"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7" name="椭圆 26"/>
          <p:cNvSpPr/>
          <p:nvPr>
            <p:custDataLst>
              <p:tags r:id="rId7"/>
            </p:custDataLst>
          </p:nvPr>
        </p:nvSpPr>
        <p:spPr bwMode="auto">
          <a:xfrm>
            <a:off x="6039758" y="2772315"/>
            <a:ext cx="448072" cy="44807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>
            <a:normAutofit fontScale="70000"/>
          </a:bodyPr>
          <a:lstStyle/>
          <a:p>
            <a:pPr algn="ctr"/>
            <a:endParaRPr lang="zh-CN" altLang="en-US">
              <a:cs typeface="+mn-ea"/>
            </a:endParaRPr>
          </a:p>
        </p:txBody>
      </p:sp>
      <p:sp>
        <p:nvSpPr>
          <p:cNvPr id="28" name="Oval 47"/>
          <p:cNvSpPr/>
          <p:nvPr>
            <p:custDataLst>
              <p:tags r:id="rId8"/>
            </p:custDataLst>
          </p:nvPr>
        </p:nvSpPr>
        <p:spPr>
          <a:xfrm>
            <a:off x="6172060" y="2896144"/>
            <a:ext cx="184282" cy="200446"/>
          </a:xfrm>
          <a:custGeom>
            <a:avLst/>
            <a:gdLst>
              <a:gd name="T0" fmla="*/ 8640 w 10592"/>
              <a:gd name="T1" fmla="*/ 10880 h 11520"/>
              <a:gd name="T2" fmla="*/ 5600 w 10592"/>
              <a:gd name="T3" fmla="*/ 10880 h 11520"/>
              <a:gd name="T4" fmla="*/ 2560 w 10592"/>
              <a:gd name="T5" fmla="*/ 7840 h 11520"/>
              <a:gd name="T6" fmla="*/ 3520 w 10592"/>
              <a:gd name="T7" fmla="*/ 5632 h 11520"/>
              <a:gd name="T8" fmla="*/ 4000 w 10592"/>
              <a:gd name="T9" fmla="*/ 5760 h 11520"/>
              <a:gd name="T10" fmla="*/ 4384 w 10592"/>
              <a:gd name="T11" fmla="*/ 5696 h 11520"/>
              <a:gd name="T12" fmla="*/ 6176 w 10592"/>
              <a:gd name="T13" fmla="*/ 7488 h 11520"/>
              <a:gd name="T14" fmla="*/ 6624 w 10592"/>
              <a:gd name="T15" fmla="*/ 7680 h 11520"/>
              <a:gd name="T16" fmla="*/ 7072 w 10592"/>
              <a:gd name="T17" fmla="*/ 7488 h 11520"/>
              <a:gd name="T18" fmla="*/ 8768 w 10592"/>
              <a:gd name="T19" fmla="*/ 5792 h 11520"/>
              <a:gd name="T20" fmla="*/ 8960 w 10592"/>
              <a:gd name="T21" fmla="*/ 5344 h 11520"/>
              <a:gd name="T22" fmla="*/ 8768 w 10592"/>
              <a:gd name="T23" fmla="*/ 4896 h 11520"/>
              <a:gd name="T24" fmla="*/ 4384 w 10592"/>
              <a:gd name="T25" fmla="*/ 512 h 11520"/>
              <a:gd name="T26" fmla="*/ 3936 w 10592"/>
              <a:gd name="T27" fmla="*/ 320 h 11520"/>
              <a:gd name="T28" fmla="*/ 3488 w 10592"/>
              <a:gd name="T29" fmla="*/ 512 h 11520"/>
              <a:gd name="T30" fmla="*/ 1792 w 10592"/>
              <a:gd name="T31" fmla="*/ 2208 h 11520"/>
              <a:gd name="T32" fmla="*/ 1600 w 10592"/>
              <a:gd name="T33" fmla="*/ 2656 h 11520"/>
              <a:gd name="T34" fmla="*/ 1792 w 10592"/>
              <a:gd name="T35" fmla="*/ 3104 h 11520"/>
              <a:gd name="T36" fmla="*/ 2944 w 10592"/>
              <a:gd name="T37" fmla="*/ 4256 h 11520"/>
              <a:gd name="T38" fmla="*/ 2880 w 10592"/>
              <a:gd name="T39" fmla="*/ 4640 h 11520"/>
              <a:gd name="T40" fmla="*/ 3040 w 10592"/>
              <a:gd name="T41" fmla="*/ 5216 h 11520"/>
              <a:gd name="T42" fmla="*/ 1920 w 10592"/>
              <a:gd name="T43" fmla="*/ 7840 h 11520"/>
              <a:gd name="T44" fmla="*/ 3520 w 10592"/>
              <a:gd name="T45" fmla="*/ 10880 h 11520"/>
              <a:gd name="T46" fmla="*/ 320 w 10592"/>
              <a:gd name="T47" fmla="*/ 10880 h 11520"/>
              <a:gd name="T48" fmla="*/ 0 w 10592"/>
              <a:gd name="T49" fmla="*/ 11200 h 11520"/>
              <a:gd name="T50" fmla="*/ 320 w 10592"/>
              <a:gd name="T51" fmla="*/ 11520 h 11520"/>
              <a:gd name="T52" fmla="*/ 8640 w 10592"/>
              <a:gd name="T53" fmla="*/ 11520 h 11520"/>
              <a:gd name="T54" fmla="*/ 8960 w 10592"/>
              <a:gd name="T55" fmla="*/ 11200 h 11520"/>
              <a:gd name="T56" fmla="*/ 8640 w 10592"/>
              <a:gd name="T57" fmla="*/ 10880 h 11520"/>
              <a:gd name="T58" fmla="*/ 3520 w 10592"/>
              <a:gd name="T59" fmla="*/ 4640 h 11520"/>
              <a:gd name="T60" fmla="*/ 4000 w 10592"/>
              <a:gd name="T61" fmla="*/ 4160 h 11520"/>
              <a:gd name="T62" fmla="*/ 4480 w 10592"/>
              <a:gd name="T63" fmla="*/ 4640 h 11520"/>
              <a:gd name="T64" fmla="*/ 4000 w 10592"/>
              <a:gd name="T65" fmla="*/ 5120 h 11520"/>
              <a:gd name="T66" fmla="*/ 3520 w 10592"/>
              <a:gd name="T67" fmla="*/ 4640 h 11520"/>
              <a:gd name="T68" fmla="*/ 3936 w 10592"/>
              <a:gd name="T69" fmla="*/ 960 h 11520"/>
              <a:gd name="T70" fmla="*/ 8320 w 10592"/>
              <a:gd name="T71" fmla="*/ 5344 h 11520"/>
              <a:gd name="T72" fmla="*/ 6624 w 10592"/>
              <a:gd name="T73" fmla="*/ 7040 h 11520"/>
              <a:gd name="T74" fmla="*/ 4896 w 10592"/>
              <a:gd name="T75" fmla="*/ 5312 h 11520"/>
              <a:gd name="T76" fmla="*/ 5120 w 10592"/>
              <a:gd name="T77" fmla="*/ 4640 h 11520"/>
              <a:gd name="T78" fmla="*/ 4000 w 10592"/>
              <a:gd name="T79" fmla="*/ 3520 h 11520"/>
              <a:gd name="T80" fmla="*/ 3328 w 10592"/>
              <a:gd name="T81" fmla="*/ 3744 h 11520"/>
              <a:gd name="T82" fmla="*/ 2240 w 10592"/>
              <a:gd name="T83" fmla="*/ 2656 h 11520"/>
              <a:gd name="T84" fmla="*/ 3936 w 10592"/>
              <a:gd name="T85" fmla="*/ 960 h 11520"/>
              <a:gd name="T86" fmla="*/ 10464 w 10592"/>
              <a:gd name="T87" fmla="*/ 5216 h 11520"/>
              <a:gd name="T88" fmla="*/ 10240 w 10592"/>
              <a:gd name="T89" fmla="*/ 5120 h 11520"/>
              <a:gd name="T90" fmla="*/ 10016 w 10592"/>
              <a:gd name="T91" fmla="*/ 5216 h 11520"/>
              <a:gd name="T92" fmla="*/ 6496 w 10592"/>
              <a:gd name="T93" fmla="*/ 8736 h 11520"/>
              <a:gd name="T94" fmla="*/ 6496 w 10592"/>
              <a:gd name="T95" fmla="*/ 9184 h 11520"/>
              <a:gd name="T96" fmla="*/ 6720 w 10592"/>
              <a:gd name="T97" fmla="*/ 9280 h 11520"/>
              <a:gd name="T98" fmla="*/ 6944 w 10592"/>
              <a:gd name="T99" fmla="*/ 9184 h 11520"/>
              <a:gd name="T100" fmla="*/ 10464 w 10592"/>
              <a:gd name="T101" fmla="*/ 5664 h 11520"/>
              <a:gd name="T102" fmla="*/ 10464 w 10592"/>
              <a:gd name="T103" fmla="*/ 5216 h 11520"/>
              <a:gd name="T104" fmla="*/ 1600 w 10592"/>
              <a:gd name="T105" fmla="*/ 1600 h 11520"/>
              <a:gd name="T106" fmla="*/ 1824 w 10592"/>
              <a:gd name="T107" fmla="*/ 1504 h 11520"/>
              <a:gd name="T108" fmla="*/ 2784 w 10592"/>
              <a:gd name="T109" fmla="*/ 544 h 11520"/>
              <a:gd name="T110" fmla="*/ 2784 w 10592"/>
              <a:gd name="T111" fmla="*/ 96 h 11520"/>
              <a:gd name="T112" fmla="*/ 2560 w 10592"/>
              <a:gd name="T113" fmla="*/ 0 h 11520"/>
              <a:gd name="T114" fmla="*/ 2336 w 10592"/>
              <a:gd name="T115" fmla="*/ 96 h 11520"/>
              <a:gd name="T116" fmla="*/ 1376 w 10592"/>
              <a:gd name="T117" fmla="*/ 1056 h 11520"/>
              <a:gd name="T118" fmla="*/ 1376 w 10592"/>
              <a:gd name="T119" fmla="*/ 1504 h 11520"/>
              <a:gd name="T120" fmla="*/ 1600 w 10592"/>
              <a:gd name="T121" fmla="*/ 1600 h 115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0592" h="11520">
                <a:moveTo>
                  <a:pt x="8640" y="10880"/>
                </a:moveTo>
                <a:lnTo>
                  <a:pt x="5600" y="10880"/>
                </a:lnTo>
                <a:cubicBezTo>
                  <a:pt x="3936" y="10880"/>
                  <a:pt x="2560" y="9504"/>
                  <a:pt x="2560" y="7840"/>
                </a:cubicBezTo>
                <a:cubicBezTo>
                  <a:pt x="2560" y="7008"/>
                  <a:pt x="2912" y="6208"/>
                  <a:pt x="3520" y="5632"/>
                </a:cubicBezTo>
                <a:cubicBezTo>
                  <a:pt x="3680" y="5696"/>
                  <a:pt x="3840" y="5760"/>
                  <a:pt x="4000" y="5760"/>
                </a:cubicBezTo>
                <a:cubicBezTo>
                  <a:pt x="4128" y="5760"/>
                  <a:pt x="4256" y="5728"/>
                  <a:pt x="4384" y="5696"/>
                </a:cubicBezTo>
                <a:lnTo>
                  <a:pt x="6176" y="7488"/>
                </a:lnTo>
                <a:cubicBezTo>
                  <a:pt x="6304" y="7616"/>
                  <a:pt x="6464" y="7680"/>
                  <a:pt x="6624" y="7680"/>
                </a:cubicBezTo>
                <a:cubicBezTo>
                  <a:pt x="6784" y="7680"/>
                  <a:pt x="6944" y="7616"/>
                  <a:pt x="7072" y="7488"/>
                </a:cubicBezTo>
                <a:lnTo>
                  <a:pt x="8768" y="5792"/>
                </a:lnTo>
                <a:cubicBezTo>
                  <a:pt x="8896" y="5664"/>
                  <a:pt x="8960" y="5504"/>
                  <a:pt x="8960" y="5344"/>
                </a:cubicBezTo>
                <a:cubicBezTo>
                  <a:pt x="8960" y="5184"/>
                  <a:pt x="8896" y="5024"/>
                  <a:pt x="8768" y="4896"/>
                </a:cubicBezTo>
                <a:lnTo>
                  <a:pt x="4384" y="512"/>
                </a:lnTo>
                <a:cubicBezTo>
                  <a:pt x="4256" y="384"/>
                  <a:pt x="4096" y="320"/>
                  <a:pt x="3936" y="320"/>
                </a:cubicBezTo>
                <a:cubicBezTo>
                  <a:pt x="3776" y="320"/>
                  <a:pt x="3616" y="384"/>
                  <a:pt x="3488" y="512"/>
                </a:cubicBezTo>
                <a:lnTo>
                  <a:pt x="1792" y="2208"/>
                </a:lnTo>
                <a:cubicBezTo>
                  <a:pt x="1664" y="2336"/>
                  <a:pt x="1600" y="2496"/>
                  <a:pt x="1600" y="2656"/>
                </a:cubicBezTo>
                <a:cubicBezTo>
                  <a:pt x="1600" y="2816"/>
                  <a:pt x="1664" y="2976"/>
                  <a:pt x="1792" y="3104"/>
                </a:cubicBezTo>
                <a:lnTo>
                  <a:pt x="2944" y="4256"/>
                </a:lnTo>
                <a:cubicBezTo>
                  <a:pt x="2912" y="4384"/>
                  <a:pt x="2880" y="4512"/>
                  <a:pt x="2880" y="4640"/>
                </a:cubicBezTo>
                <a:cubicBezTo>
                  <a:pt x="2880" y="4832"/>
                  <a:pt x="2944" y="5024"/>
                  <a:pt x="3040" y="5216"/>
                </a:cubicBezTo>
                <a:cubicBezTo>
                  <a:pt x="2336" y="5920"/>
                  <a:pt x="1920" y="6848"/>
                  <a:pt x="1920" y="7840"/>
                </a:cubicBezTo>
                <a:cubicBezTo>
                  <a:pt x="1920" y="9088"/>
                  <a:pt x="2560" y="10208"/>
                  <a:pt x="3520" y="10880"/>
                </a:cubicBezTo>
                <a:lnTo>
                  <a:pt x="320" y="10880"/>
                </a:lnTo>
                <a:cubicBezTo>
                  <a:pt x="160" y="10880"/>
                  <a:pt x="0" y="11040"/>
                  <a:pt x="0" y="11200"/>
                </a:cubicBezTo>
                <a:cubicBezTo>
                  <a:pt x="0" y="11360"/>
                  <a:pt x="160" y="11520"/>
                  <a:pt x="320" y="11520"/>
                </a:cubicBezTo>
                <a:lnTo>
                  <a:pt x="8640" y="11520"/>
                </a:lnTo>
                <a:cubicBezTo>
                  <a:pt x="8800" y="11520"/>
                  <a:pt x="8960" y="11360"/>
                  <a:pt x="8960" y="11200"/>
                </a:cubicBezTo>
                <a:cubicBezTo>
                  <a:pt x="8960" y="11040"/>
                  <a:pt x="8800" y="10880"/>
                  <a:pt x="8640" y="10880"/>
                </a:cubicBezTo>
                <a:close/>
                <a:moveTo>
                  <a:pt x="3520" y="4640"/>
                </a:moveTo>
                <a:cubicBezTo>
                  <a:pt x="3520" y="4384"/>
                  <a:pt x="3744" y="4160"/>
                  <a:pt x="4000" y="4160"/>
                </a:cubicBezTo>
                <a:cubicBezTo>
                  <a:pt x="4256" y="4160"/>
                  <a:pt x="4480" y="4384"/>
                  <a:pt x="4480" y="4640"/>
                </a:cubicBezTo>
                <a:cubicBezTo>
                  <a:pt x="4480" y="4896"/>
                  <a:pt x="4256" y="5120"/>
                  <a:pt x="4000" y="5120"/>
                </a:cubicBezTo>
                <a:cubicBezTo>
                  <a:pt x="3744" y="5120"/>
                  <a:pt x="3520" y="4896"/>
                  <a:pt x="3520" y="4640"/>
                </a:cubicBezTo>
                <a:close/>
                <a:moveTo>
                  <a:pt x="3936" y="960"/>
                </a:moveTo>
                <a:lnTo>
                  <a:pt x="8320" y="5344"/>
                </a:lnTo>
                <a:lnTo>
                  <a:pt x="6624" y="7040"/>
                </a:lnTo>
                <a:lnTo>
                  <a:pt x="4896" y="5312"/>
                </a:lnTo>
                <a:cubicBezTo>
                  <a:pt x="5024" y="5120"/>
                  <a:pt x="5120" y="4896"/>
                  <a:pt x="5120" y="4640"/>
                </a:cubicBezTo>
                <a:cubicBezTo>
                  <a:pt x="5120" y="4032"/>
                  <a:pt x="4608" y="3520"/>
                  <a:pt x="4000" y="3520"/>
                </a:cubicBezTo>
                <a:cubicBezTo>
                  <a:pt x="3744" y="3520"/>
                  <a:pt x="3520" y="3616"/>
                  <a:pt x="3328" y="3744"/>
                </a:cubicBezTo>
                <a:lnTo>
                  <a:pt x="2240" y="2656"/>
                </a:lnTo>
                <a:lnTo>
                  <a:pt x="3936" y="960"/>
                </a:lnTo>
                <a:close/>
                <a:moveTo>
                  <a:pt x="10464" y="5216"/>
                </a:moveTo>
                <a:cubicBezTo>
                  <a:pt x="10400" y="5152"/>
                  <a:pt x="10304" y="5120"/>
                  <a:pt x="10240" y="5120"/>
                </a:cubicBezTo>
                <a:cubicBezTo>
                  <a:pt x="10176" y="5120"/>
                  <a:pt x="10080" y="5152"/>
                  <a:pt x="10016" y="5216"/>
                </a:cubicBezTo>
                <a:lnTo>
                  <a:pt x="6496" y="8736"/>
                </a:lnTo>
                <a:cubicBezTo>
                  <a:pt x="6368" y="8864"/>
                  <a:pt x="6368" y="9056"/>
                  <a:pt x="6496" y="9184"/>
                </a:cubicBezTo>
                <a:cubicBezTo>
                  <a:pt x="6560" y="9248"/>
                  <a:pt x="6656" y="9280"/>
                  <a:pt x="6720" y="9280"/>
                </a:cubicBezTo>
                <a:cubicBezTo>
                  <a:pt x="6816" y="9280"/>
                  <a:pt x="6880" y="9248"/>
                  <a:pt x="6944" y="9184"/>
                </a:cubicBezTo>
                <a:lnTo>
                  <a:pt x="10464" y="5664"/>
                </a:lnTo>
                <a:cubicBezTo>
                  <a:pt x="10592" y="5536"/>
                  <a:pt x="10592" y="5344"/>
                  <a:pt x="10464" y="5216"/>
                </a:cubicBezTo>
                <a:close/>
                <a:moveTo>
                  <a:pt x="1600" y="1600"/>
                </a:moveTo>
                <a:cubicBezTo>
                  <a:pt x="1696" y="1600"/>
                  <a:pt x="1760" y="1568"/>
                  <a:pt x="1824" y="1504"/>
                </a:cubicBezTo>
                <a:lnTo>
                  <a:pt x="2784" y="544"/>
                </a:lnTo>
                <a:cubicBezTo>
                  <a:pt x="2912" y="416"/>
                  <a:pt x="2912" y="224"/>
                  <a:pt x="2784" y="96"/>
                </a:cubicBezTo>
                <a:cubicBezTo>
                  <a:pt x="2720" y="32"/>
                  <a:pt x="2624" y="0"/>
                  <a:pt x="2560" y="0"/>
                </a:cubicBezTo>
                <a:cubicBezTo>
                  <a:pt x="2496" y="0"/>
                  <a:pt x="2400" y="32"/>
                  <a:pt x="2336" y="96"/>
                </a:cubicBezTo>
                <a:lnTo>
                  <a:pt x="1376" y="1056"/>
                </a:lnTo>
                <a:cubicBezTo>
                  <a:pt x="1248" y="1184"/>
                  <a:pt x="1248" y="1376"/>
                  <a:pt x="1376" y="1504"/>
                </a:cubicBezTo>
                <a:cubicBezTo>
                  <a:pt x="1440" y="1568"/>
                  <a:pt x="1504" y="1600"/>
                  <a:pt x="1600" y="1600"/>
                </a:cubicBez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9"/>
            </p:custDataLst>
          </p:nvPr>
        </p:nvSpPr>
        <p:spPr>
          <a:xfrm>
            <a:off x="333375" y="1292225"/>
            <a:ext cx="5138420" cy="192786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基于历史数据和市场趋势进行销量增长率的预测。采用了机器学习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算法将数据拆分为训练集和测试集，进行模型训练和评估。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建立线性回归模型并进行训练。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使用训练好的模型进行销量和销售额的预测，并确保预测值不为负。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使用均方误差（MSE）和R²评分来评估模型的性能。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10"/>
            </p:custDataLst>
          </p:nvPr>
        </p:nvSpPr>
        <p:spPr>
          <a:xfrm>
            <a:off x="179651" y="797417"/>
            <a:ext cx="2540463" cy="39986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预测方法</a:t>
            </a:r>
            <a:endParaRPr lang="zh-CN" altLang="en-US" sz="22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" name="矩形 3"/>
          <p:cNvSpPr/>
          <p:nvPr>
            <p:custDataLst>
              <p:tags r:id="rId11"/>
            </p:custDataLst>
          </p:nvPr>
        </p:nvSpPr>
        <p:spPr>
          <a:xfrm>
            <a:off x="3996690" y="5280025"/>
            <a:ext cx="6547485" cy="11137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预计会有一定增长，但需要关注水泥销量的下降。怀疑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年数据出现问题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  销量和销售额在不同月份有显著波动，特别是矿粉的销量和销售额在某些月份显著高于水泥</a:t>
            </a:r>
            <a:endParaRPr lang="en-US" altLang="zh-CN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5" name="矩形 4"/>
          <p:cNvSpPr/>
          <p:nvPr>
            <p:custDataLst>
              <p:tags r:id="rId12"/>
            </p:custDataLst>
          </p:nvPr>
        </p:nvSpPr>
        <p:spPr>
          <a:xfrm>
            <a:off x="6227457" y="4880052"/>
            <a:ext cx="2540463" cy="39986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200" b="1">
                <a:solidFill>
                  <a:schemeClr val="accent1"/>
                </a:solidFill>
                <a:latin typeface="+mn-ea"/>
                <a:cs typeface="+mn-ea"/>
              </a:rPr>
              <a:t>预测结果</a:t>
            </a:r>
            <a:endParaRPr lang="zh-CN" altLang="en-US" sz="22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6" name="Oval 41"/>
          <p:cNvSpPr/>
          <p:nvPr>
            <p:custDataLst>
              <p:tags r:id="rId13"/>
            </p:custDataLst>
          </p:nvPr>
        </p:nvSpPr>
        <p:spPr>
          <a:xfrm>
            <a:off x="5850103" y="4736644"/>
            <a:ext cx="200446" cy="200144"/>
          </a:xfrm>
          <a:custGeom>
            <a:avLst/>
            <a:gdLst>
              <a:gd name="connsiteX0" fmla="*/ 241805 w 609191"/>
              <a:gd name="connsiteY0" fmla="*/ 126251 h 608274"/>
              <a:gd name="connsiteX1" fmla="*/ 37679 w 609191"/>
              <a:gd name="connsiteY1" fmla="*/ 348029 h 608274"/>
              <a:gd name="connsiteX2" fmla="*/ 260645 w 609191"/>
              <a:gd name="connsiteY2" fmla="*/ 570653 h 608274"/>
              <a:gd name="connsiteX3" fmla="*/ 482764 w 609191"/>
              <a:gd name="connsiteY3" fmla="*/ 366839 h 608274"/>
              <a:gd name="connsiteX4" fmla="*/ 373117 w 609191"/>
              <a:gd name="connsiteY4" fmla="*/ 366839 h 608274"/>
              <a:gd name="connsiteX5" fmla="*/ 260645 w 609191"/>
              <a:gd name="connsiteY5" fmla="*/ 461927 h 608274"/>
              <a:gd name="connsiteX6" fmla="*/ 146571 w 609191"/>
              <a:gd name="connsiteY6" fmla="*/ 348029 h 608274"/>
              <a:gd name="connsiteX7" fmla="*/ 241805 w 609191"/>
              <a:gd name="connsiteY7" fmla="*/ 235635 h 608274"/>
              <a:gd name="connsiteX8" fmla="*/ 260645 w 609191"/>
              <a:gd name="connsiteY8" fmla="*/ 87783 h 608274"/>
              <a:gd name="connsiteX9" fmla="*/ 279484 w 609191"/>
              <a:gd name="connsiteY9" fmla="*/ 87783 h 608274"/>
              <a:gd name="connsiteX10" fmla="*/ 279484 w 609191"/>
              <a:gd name="connsiteY10" fmla="*/ 271752 h 608274"/>
              <a:gd name="connsiteX11" fmla="*/ 260645 w 609191"/>
              <a:gd name="connsiteY11" fmla="*/ 271752 h 608274"/>
              <a:gd name="connsiteX12" fmla="*/ 184251 w 609191"/>
              <a:gd name="connsiteY12" fmla="*/ 348029 h 608274"/>
              <a:gd name="connsiteX13" fmla="*/ 260645 w 609191"/>
              <a:gd name="connsiteY13" fmla="*/ 424306 h 608274"/>
              <a:gd name="connsiteX14" fmla="*/ 337040 w 609191"/>
              <a:gd name="connsiteY14" fmla="*/ 348029 h 608274"/>
              <a:gd name="connsiteX15" fmla="*/ 337040 w 609191"/>
              <a:gd name="connsiteY15" fmla="*/ 329218 h 608274"/>
              <a:gd name="connsiteX16" fmla="*/ 521196 w 609191"/>
              <a:gd name="connsiteY16" fmla="*/ 329218 h 608274"/>
              <a:gd name="connsiteX17" fmla="*/ 521196 w 609191"/>
              <a:gd name="connsiteY17" fmla="*/ 348029 h 608274"/>
              <a:gd name="connsiteX18" fmla="*/ 260645 w 609191"/>
              <a:gd name="connsiteY18" fmla="*/ 608274 h 608274"/>
              <a:gd name="connsiteX19" fmla="*/ 0 w 609191"/>
              <a:gd name="connsiteY19" fmla="*/ 348029 h 608274"/>
              <a:gd name="connsiteX20" fmla="*/ 260645 w 609191"/>
              <a:gd name="connsiteY20" fmla="*/ 87783 h 608274"/>
              <a:gd name="connsiteX21" fmla="*/ 367364 w 609191"/>
              <a:gd name="connsiteY21" fmla="*/ 38378 h 608274"/>
              <a:gd name="connsiteX22" fmla="*/ 367364 w 609191"/>
              <a:gd name="connsiteY22" fmla="*/ 147868 h 608274"/>
              <a:gd name="connsiteX23" fmla="*/ 461099 w 609191"/>
              <a:gd name="connsiteY23" fmla="*/ 241461 h 608274"/>
              <a:gd name="connsiteX24" fmla="*/ 570661 w 609191"/>
              <a:gd name="connsiteY24" fmla="*/ 241461 h 608274"/>
              <a:gd name="connsiteX25" fmla="*/ 367364 w 609191"/>
              <a:gd name="connsiteY25" fmla="*/ 38378 h 608274"/>
              <a:gd name="connsiteX26" fmla="*/ 329681 w 609191"/>
              <a:gd name="connsiteY26" fmla="*/ 0 h 608274"/>
              <a:gd name="connsiteX27" fmla="*/ 348523 w 609191"/>
              <a:gd name="connsiteY27" fmla="*/ 0 h 608274"/>
              <a:gd name="connsiteX28" fmla="*/ 609191 w 609191"/>
              <a:gd name="connsiteY28" fmla="*/ 260274 h 608274"/>
              <a:gd name="connsiteX29" fmla="*/ 609191 w 609191"/>
              <a:gd name="connsiteY29" fmla="*/ 279086 h 608274"/>
              <a:gd name="connsiteX30" fmla="*/ 424924 w 609191"/>
              <a:gd name="connsiteY30" fmla="*/ 279086 h 608274"/>
              <a:gd name="connsiteX31" fmla="*/ 424924 w 609191"/>
              <a:gd name="connsiteY31" fmla="*/ 260274 h 608274"/>
              <a:gd name="connsiteX32" fmla="*/ 348523 w 609191"/>
              <a:gd name="connsiteY32" fmla="*/ 183988 h 608274"/>
              <a:gd name="connsiteX33" fmla="*/ 329681 w 609191"/>
              <a:gd name="connsiteY33" fmla="*/ 183988 h 608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609191" h="608274">
                <a:moveTo>
                  <a:pt x="241805" y="126251"/>
                </a:moveTo>
                <a:cubicBezTo>
                  <a:pt x="127638" y="135844"/>
                  <a:pt x="37679" y="231591"/>
                  <a:pt x="37679" y="348029"/>
                </a:cubicBezTo>
                <a:cubicBezTo>
                  <a:pt x="37679" y="470768"/>
                  <a:pt x="137717" y="570653"/>
                  <a:pt x="260645" y="570653"/>
                </a:cubicBezTo>
                <a:cubicBezTo>
                  <a:pt x="377168" y="570653"/>
                  <a:pt x="473155" y="480832"/>
                  <a:pt x="482764" y="366839"/>
                </a:cubicBezTo>
                <a:lnTo>
                  <a:pt x="373117" y="366839"/>
                </a:lnTo>
                <a:cubicBezTo>
                  <a:pt x="364169" y="420732"/>
                  <a:pt x="317069" y="461927"/>
                  <a:pt x="260645" y="461927"/>
                </a:cubicBezTo>
                <a:cubicBezTo>
                  <a:pt x="197721" y="461927"/>
                  <a:pt x="146571" y="410856"/>
                  <a:pt x="146571" y="348029"/>
                </a:cubicBezTo>
                <a:cubicBezTo>
                  <a:pt x="146571" y="291597"/>
                  <a:pt x="187830" y="244664"/>
                  <a:pt x="241805" y="235635"/>
                </a:cubicBezTo>
                <a:close/>
                <a:moveTo>
                  <a:pt x="260645" y="87783"/>
                </a:moveTo>
                <a:lnTo>
                  <a:pt x="279484" y="87783"/>
                </a:lnTo>
                <a:lnTo>
                  <a:pt x="279484" y="271752"/>
                </a:lnTo>
                <a:lnTo>
                  <a:pt x="260645" y="271752"/>
                </a:lnTo>
                <a:cubicBezTo>
                  <a:pt x="218444" y="271752"/>
                  <a:pt x="184251" y="305987"/>
                  <a:pt x="184251" y="348029"/>
                </a:cubicBezTo>
                <a:cubicBezTo>
                  <a:pt x="184251" y="390071"/>
                  <a:pt x="218444" y="424306"/>
                  <a:pt x="260645" y="424306"/>
                </a:cubicBezTo>
                <a:cubicBezTo>
                  <a:pt x="302751" y="424306"/>
                  <a:pt x="337040" y="390071"/>
                  <a:pt x="337040" y="348029"/>
                </a:cubicBezTo>
                <a:lnTo>
                  <a:pt x="337040" y="329218"/>
                </a:lnTo>
                <a:lnTo>
                  <a:pt x="521196" y="329218"/>
                </a:lnTo>
                <a:lnTo>
                  <a:pt x="521196" y="348029"/>
                </a:lnTo>
                <a:cubicBezTo>
                  <a:pt x="521196" y="491554"/>
                  <a:pt x="404297" y="608274"/>
                  <a:pt x="260645" y="608274"/>
                </a:cubicBezTo>
                <a:cubicBezTo>
                  <a:pt x="116899" y="608274"/>
                  <a:pt x="0" y="491554"/>
                  <a:pt x="0" y="348029"/>
                </a:cubicBezTo>
                <a:cubicBezTo>
                  <a:pt x="0" y="204503"/>
                  <a:pt x="116899" y="87783"/>
                  <a:pt x="260645" y="87783"/>
                </a:cubicBezTo>
                <a:close/>
                <a:moveTo>
                  <a:pt x="367364" y="38378"/>
                </a:moveTo>
                <a:lnTo>
                  <a:pt x="367364" y="147868"/>
                </a:lnTo>
                <a:cubicBezTo>
                  <a:pt x="415221" y="155863"/>
                  <a:pt x="453091" y="193677"/>
                  <a:pt x="461099" y="241461"/>
                </a:cubicBezTo>
                <a:lnTo>
                  <a:pt x="570661" y="241461"/>
                </a:lnTo>
                <a:cubicBezTo>
                  <a:pt x="561617" y="133664"/>
                  <a:pt x="475324" y="47502"/>
                  <a:pt x="367364" y="38378"/>
                </a:cubicBezTo>
                <a:close/>
                <a:moveTo>
                  <a:pt x="329681" y="0"/>
                </a:moveTo>
                <a:lnTo>
                  <a:pt x="348523" y="0"/>
                </a:lnTo>
                <a:cubicBezTo>
                  <a:pt x="492281" y="0"/>
                  <a:pt x="609191" y="116733"/>
                  <a:pt x="609191" y="260274"/>
                </a:cubicBezTo>
                <a:lnTo>
                  <a:pt x="609191" y="279086"/>
                </a:lnTo>
                <a:lnTo>
                  <a:pt x="424924" y="279086"/>
                </a:lnTo>
                <a:lnTo>
                  <a:pt x="424924" y="260274"/>
                </a:lnTo>
                <a:cubicBezTo>
                  <a:pt x="424924" y="218133"/>
                  <a:pt x="390633" y="183988"/>
                  <a:pt x="348523" y="183988"/>
                </a:cubicBezTo>
                <a:lnTo>
                  <a:pt x="329681" y="183988"/>
                </a:lnTo>
                <a:close/>
              </a:path>
            </a:pathLst>
          </a:custGeom>
          <a:solidFill>
            <a:schemeClr val="lt1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1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PART-05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总结与建议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469265" y="2117301"/>
            <a:ext cx="2309495" cy="2947248"/>
          </a:xfrm>
        </p:spPr>
        <p:txBody>
          <a:bodyPr anchor="ctr">
            <a:normAutofit/>
          </a:bodyPr>
          <a:lstStyle/>
          <a:p>
            <a:pPr algn="ctr"/>
            <a:r>
              <a:rPr lang="zh-CN" altLang="en-US" dirty="0"/>
              <a:t>销售情况总结</a:t>
            </a:r>
            <a:endParaRPr lang="zh-CN" altLang="en-US" dirty="0"/>
          </a:p>
        </p:txBody>
      </p:sp>
      <p:pic>
        <p:nvPicPr>
          <p:cNvPr id="31" name="图片 30" descr="/data/temp/beeaf1a5-3521-11ef-b9f8-96b577e6740e.jpg@base@tag=imgScale&amp;m=1&amp;w=692&amp;h=721&amp;q=95beeaf1a5-3521-11ef-b9f8-96b577e6740e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/>
          <a:srcRect l="1951" r="1951"/>
          <a:stretch>
            <a:fillRect/>
          </a:stretch>
        </p:blipFill>
        <p:spPr>
          <a:xfrm>
            <a:off x="6167309" y="1080867"/>
            <a:ext cx="2495152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9" name="图片 28" descr="/data/temp/beeaebe7-3521-11ef-b9f8-96b577e6740e.jpg@base@tag=imgScale&amp;m=1&amp;w=692&amp;h=721&amp;q=95beeaebe7-3521-11ef-b9f8-96b577e6740e"/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5"/>
          <a:srcRect t="14929" b="14929"/>
          <a:stretch>
            <a:fillRect/>
          </a:stretch>
        </p:blipFill>
        <p:spPr>
          <a:xfrm>
            <a:off x="3235735" y="1080867"/>
            <a:ext cx="2494281" cy="259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pic>
        <p:nvPicPr>
          <p:cNvPr id="25" name="图片 24" descr="/data/temp/beeaf4d1-3521-11ef-b9f8-96b577e6740e.jpg@base@tag=imgScale&amp;m=1&amp;w=692&amp;h=719&amp;q=95beeaf4d1-3521-11ef-b9f8-96b577e6740e"/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7"/>
          <a:srcRect l="33605"/>
          <a:stretch>
            <a:fillRect/>
          </a:stretch>
        </p:blipFill>
        <p:spPr>
          <a:xfrm>
            <a:off x="9100787" y="1087218"/>
            <a:ext cx="2495152" cy="259064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pic>
      <p:sp>
        <p:nvSpPr>
          <p:cNvPr id="5" name="Rectangle 41757_#color-886&amp;3357"/>
          <p:cNvSpPr/>
          <p:nvPr>
            <p:custDataLst>
              <p:tags r:id="rId8"/>
            </p:custDataLst>
          </p:nvPr>
        </p:nvSpPr>
        <p:spPr>
          <a:xfrm>
            <a:off x="3566617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6" name="矩形 5"/>
          <p:cNvSpPr/>
          <p:nvPr>
            <p:custDataLst>
              <p:tags r:id="rId9"/>
            </p:custDataLst>
          </p:nvPr>
        </p:nvSpPr>
        <p:spPr>
          <a:xfrm>
            <a:off x="3793344" y="3336705"/>
            <a:ext cx="1982750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7" name="矩形 6"/>
          <p:cNvSpPr/>
          <p:nvPr>
            <p:custDataLst>
              <p:tags r:id="rId10"/>
            </p:custDataLst>
          </p:nvPr>
        </p:nvSpPr>
        <p:spPr>
          <a:xfrm>
            <a:off x="3793979" y="4467800"/>
            <a:ext cx="1982750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2023年仅对于矿粉</a:t>
            </a:r>
            <a:r>
              <a:rPr lang="zh-CN" altLang="en-US" sz="1400" dirty="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来说销售稳步增长，但面临竞争加剧和成本上升的挑战。</a:t>
            </a:r>
            <a:endParaRPr lang="zh-CN" altLang="en-US" sz="1400" dirty="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3793979" y="3850493"/>
            <a:ext cx="1982750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销售概况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14" name="Rectangle 41757_#color-886&amp;3357"/>
          <p:cNvSpPr/>
          <p:nvPr>
            <p:custDataLst>
              <p:tags r:id="rId12"/>
            </p:custDataLst>
          </p:nvPr>
        </p:nvSpPr>
        <p:spPr>
          <a:xfrm>
            <a:off x="6491204" y="3053455"/>
            <a:ext cx="2429267" cy="2944910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13"/>
            </p:custDataLst>
          </p:nvPr>
        </p:nvSpPr>
        <p:spPr>
          <a:xfrm>
            <a:off x="6714121" y="3336705"/>
            <a:ext cx="1981479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4"/>
            </p:custDataLst>
          </p:nvPr>
        </p:nvSpPr>
        <p:spPr>
          <a:xfrm>
            <a:off x="6714121" y="4467800"/>
            <a:ext cx="1981479" cy="135782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市场将不断萎缩，地方财政的紧张且我国的大量基建维护成本逐渐走高，部分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地区，新项目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搁置。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0" name="矩形 19"/>
          <p:cNvSpPr/>
          <p:nvPr>
            <p:custDataLst>
              <p:tags r:id="rId15"/>
            </p:custDataLst>
          </p:nvPr>
        </p:nvSpPr>
        <p:spPr>
          <a:xfrm>
            <a:off x="6714121" y="3850493"/>
            <a:ext cx="1981479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市场趋势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1" name="Rectangle 41757_#color-886&amp;3357"/>
          <p:cNvSpPr/>
          <p:nvPr>
            <p:custDataLst>
              <p:tags r:id="rId16"/>
            </p:custDataLst>
          </p:nvPr>
        </p:nvSpPr>
        <p:spPr>
          <a:xfrm>
            <a:off x="9413885" y="3053459"/>
            <a:ext cx="2429267" cy="2922682"/>
          </a:xfrm>
          <a:prstGeom prst="roundRect">
            <a:avLst>
              <a:gd name="adj" fmla="val 9316"/>
            </a:avLst>
          </a:prstGeom>
          <a:solidFill>
            <a:schemeClr val="lt1"/>
          </a:solidFill>
          <a:ln w="3175" cap="flat" cmpd="sng" algn="ctr">
            <a:solidFill>
              <a:schemeClr val="accent1">
                <a:lumMod val="10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0" dist="76200" dir="5399999" algn="bl" rotWithShape="0">
              <a:schemeClr val="accent1">
                <a:alpha val="20000"/>
              </a:schemeClr>
            </a:outerShdw>
          </a:effectLst>
        </p:spPr>
        <p:txBody>
          <a:bodyPr/>
          <a:p>
            <a:endParaRPr lang="zh-CN" altLang="en-US"/>
          </a:p>
        </p:txBody>
      </p:sp>
      <p:sp>
        <p:nvSpPr>
          <p:cNvPr id="22" name="矩形 21"/>
          <p:cNvSpPr/>
          <p:nvPr>
            <p:custDataLst>
              <p:tags r:id="rId17"/>
            </p:custDataLst>
          </p:nvPr>
        </p:nvSpPr>
        <p:spPr>
          <a:xfrm>
            <a:off x="9641883" y="3336070"/>
            <a:ext cx="1982512" cy="46171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zh-CN" sz="3000" b="1">
                <a:solidFill>
                  <a:schemeClr val="accent1"/>
                </a:solidFill>
                <a:latin typeface="+mn-ea"/>
                <a:cs typeface="+mn-ea"/>
              </a:rPr>
              <a:t>03</a:t>
            </a:r>
            <a:endParaRPr lang="zh-CN" altLang="en-US" sz="30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3" name="矩形 22"/>
          <p:cNvSpPr/>
          <p:nvPr>
            <p:custDataLst>
              <p:tags r:id="rId18"/>
            </p:custDataLst>
          </p:nvPr>
        </p:nvSpPr>
        <p:spPr>
          <a:xfrm>
            <a:off x="9653315" y="4490028"/>
            <a:ext cx="1982750" cy="1333688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加强产品研发，服务好核心客户，做好出入库管理，查明水泥销额下降严重的</a:t>
            </a:r>
            <a:r>
              <a:rPr lang="zh-CN" altLang="en-US" sz="1400">
                <a:solidFill>
                  <a:schemeClr val="dk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原因</a:t>
            </a:r>
            <a:endParaRPr lang="zh-CN" altLang="en-US" sz="1400">
              <a:solidFill>
                <a:schemeClr val="dk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24" name="矩形 23"/>
          <p:cNvSpPr/>
          <p:nvPr>
            <p:custDataLst>
              <p:tags r:id="rId19"/>
            </p:custDataLst>
          </p:nvPr>
        </p:nvSpPr>
        <p:spPr>
          <a:xfrm>
            <a:off x="9653315" y="3872721"/>
            <a:ext cx="1982512" cy="541986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chemeClr val="dk1">
                    <a:lumMod val="100000"/>
                  </a:schemeClr>
                </a:solidFill>
                <a:latin typeface="+mn-ea"/>
                <a:cs typeface="+mn-ea"/>
              </a:rPr>
              <a:t>建议措施</a:t>
            </a:r>
            <a:endParaRPr lang="zh-CN" altLang="en-US" b="1" dirty="0">
              <a:solidFill>
                <a:schemeClr val="dk1">
                  <a:lumMod val="100000"/>
                </a:schemeClr>
              </a:solidFill>
              <a:latin typeface="+mn-ea"/>
              <a:cs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>
          <a:xfrm>
            <a:off x="694800" y="360000"/>
            <a:ext cx="5105707" cy="720000"/>
          </a:xfrm>
        </p:spPr>
        <p:txBody>
          <a:bodyPr lIns="0" tIns="0" rIns="0" bIns="0" anchor="b">
            <a:normAutofit/>
          </a:bodyPr>
          <a:lstStyle/>
          <a:p>
            <a:pPr algn="l"/>
            <a:r>
              <a:rPr lang="zh-CN" altLang="en-US" dirty="0"/>
              <a:t>未来销售策略建议</a:t>
            </a:r>
            <a:endParaRPr lang="zh-CN" altLang="en-US" dirty="0"/>
          </a:p>
        </p:txBody>
      </p:sp>
      <p:pic>
        <p:nvPicPr>
          <p:cNvPr id="2" name="图片 1" descr="/data/temp/be3fbecc-3521-11ef-9e03-fee6f44454fb.jpg@base@tag=imgScale&amp;m=1&amp;w=1469&amp;h=1436&amp;q=95be3fbecc-3521-11ef-9e03-fee6f44454fb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5932" r="15932"/>
          <a:stretch>
            <a:fillRect/>
          </a:stretch>
        </p:blipFill>
        <p:spPr>
          <a:xfrm>
            <a:off x="6205775" y="990575"/>
            <a:ext cx="5290980" cy="51753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332" h="8150">
                <a:moveTo>
                  <a:pt x="4232" y="780"/>
                </a:moveTo>
                <a:lnTo>
                  <a:pt x="6216" y="780"/>
                </a:lnTo>
                <a:lnTo>
                  <a:pt x="6216" y="8150"/>
                </a:lnTo>
                <a:lnTo>
                  <a:pt x="4232" y="8150"/>
                </a:lnTo>
                <a:lnTo>
                  <a:pt x="4232" y="780"/>
                </a:lnTo>
                <a:close/>
                <a:moveTo>
                  <a:pt x="0" y="780"/>
                </a:moveTo>
                <a:lnTo>
                  <a:pt x="1984" y="780"/>
                </a:lnTo>
                <a:lnTo>
                  <a:pt x="1984" y="8150"/>
                </a:lnTo>
                <a:lnTo>
                  <a:pt x="0" y="8150"/>
                </a:lnTo>
                <a:lnTo>
                  <a:pt x="0" y="780"/>
                </a:lnTo>
                <a:close/>
                <a:moveTo>
                  <a:pt x="6348" y="0"/>
                </a:moveTo>
                <a:lnTo>
                  <a:pt x="8332" y="0"/>
                </a:lnTo>
                <a:lnTo>
                  <a:pt x="8332" y="7370"/>
                </a:lnTo>
                <a:lnTo>
                  <a:pt x="6348" y="7370"/>
                </a:lnTo>
                <a:lnTo>
                  <a:pt x="6348" y="0"/>
                </a:lnTo>
                <a:close/>
                <a:moveTo>
                  <a:pt x="2116" y="0"/>
                </a:moveTo>
                <a:lnTo>
                  <a:pt x="4100" y="0"/>
                </a:lnTo>
                <a:lnTo>
                  <a:pt x="4100" y="7370"/>
                </a:lnTo>
                <a:lnTo>
                  <a:pt x="2116" y="7370"/>
                </a:lnTo>
                <a:lnTo>
                  <a:pt x="2116" y="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5" name="文本框 4"/>
          <p:cNvSpPr txBox="1"/>
          <p:nvPr/>
        </p:nvSpPr>
        <p:spPr>
          <a:xfrm>
            <a:off x="-635" y="989965"/>
            <a:ext cx="6206490" cy="6917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优化业务类型：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增加配送（贸易+运输）和自提（贸易）的比例：这些业务类型在2023年表现较好，建议继续优化和推广。</a:t>
            </a:r>
            <a:endParaRPr lang="zh-CN" altLang="en-US"/>
          </a:p>
          <a:p>
            <a:r>
              <a:rPr lang="zh-CN" altLang="en-US"/>
              <a:t>重点维护大客户：前15位客户贡献了大量的销量和销售额，建议加强与这些客户的关系，提供定制化服务和优惠政策。</a:t>
            </a:r>
            <a:endParaRPr lang="zh-CN" altLang="en-US"/>
          </a:p>
          <a:p>
            <a:r>
              <a:rPr lang="zh-CN" altLang="en-US"/>
              <a:t>提升销售经理的绩效：针对贡献率较低的销售经理，提供培训和激励措施，提升他们的销售能力和积极性。</a:t>
            </a:r>
            <a:endParaRPr lang="zh-CN" altLang="en-US"/>
          </a:p>
          <a:p>
            <a:r>
              <a:rPr lang="zh-CN" altLang="en-US"/>
              <a:t>优化产品组合：根据市场需求和销售数据，优化产品组合，重点推广销量和利润较高的产品。</a:t>
            </a:r>
            <a:endParaRPr lang="zh-CN" altLang="en-US"/>
          </a:p>
          <a:p>
            <a:r>
              <a:rPr lang="zh-CN" altLang="en-US"/>
              <a:t>市场推广和品牌建设：加强市场推广和品牌建设，提高品牌知名度和市场占有率。</a:t>
            </a:r>
            <a:endParaRPr lang="zh-CN" altLang="en-US"/>
          </a:p>
          <a:p>
            <a:r>
              <a:rPr lang="zh-CN" altLang="en-US"/>
              <a:t>数据分析和预测：</a:t>
            </a:r>
            <a:endParaRPr lang="zh-CN" altLang="en-US"/>
          </a:p>
          <a:p>
            <a:r>
              <a:rPr lang="zh-CN" altLang="en-US"/>
              <a:t>持续监控和分析销售数据：定期监控和分析销售数据，识别趋势和问题，及时调整策略。</a:t>
            </a:r>
            <a:endParaRPr lang="zh-CN" altLang="en-US"/>
          </a:p>
          <a:p>
            <a:r>
              <a:rPr lang="zh-CN" altLang="en-US"/>
              <a:t>改进预测模型：根据实际销售数据，不断改进预测模型，提高预测的准确性和可靠性。</a:t>
            </a:r>
            <a:endParaRPr lang="zh-CN" altLang="en-US"/>
          </a:p>
          <a:p>
            <a:r>
              <a:rPr lang="zh-CN" altLang="en-US"/>
              <a:t>提升客户体验：</a:t>
            </a:r>
            <a:endParaRPr lang="zh-CN" altLang="en-US"/>
          </a:p>
          <a:p>
            <a:r>
              <a:rPr lang="zh-CN" altLang="en-US"/>
              <a:t>优化物流和配送服务：提高物流和配送服务的效率和质量，确保客户满意度。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CONTENT</a:t>
            </a:r>
            <a:endParaRPr lang="zh-CN" altLang="en-US"/>
          </a:p>
        </p:txBody>
      </p:sp>
      <p:sp>
        <p:nvSpPr>
          <p:cNvPr id="2" name="矩形: 圆角 6"/>
          <p:cNvSpPr/>
          <p:nvPr>
            <p:custDataLst>
              <p:tags r:id="rId2"/>
            </p:custDataLst>
          </p:nvPr>
        </p:nvSpPr>
        <p:spPr>
          <a:xfrm>
            <a:off x="222631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5" name="序号"/>
          <p:cNvSpPr txBox="1"/>
          <p:nvPr>
            <p:custDataLst>
              <p:tags r:id="rId3"/>
            </p:custDataLst>
          </p:nvPr>
        </p:nvSpPr>
        <p:spPr>
          <a:xfrm>
            <a:off x="44196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01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6" name="标题"/>
          <p:cNvSpPr txBox="1"/>
          <p:nvPr>
            <p:custDataLst>
              <p:tags r:id="rId4"/>
            </p:custDataLst>
          </p:nvPr>
        </p:nvSpPr>
        <p:spPr>
          <a:xfrm>
            <a:off x="44196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销售概况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7" name="矩形: 圆角 6"/>
          <p:cNvSpPr/>
          <p:nvPr>
            <p:custDataLst>
              <p:tags r:id="rId5"/>
            </p:custDataLst>
          </p:nvPr>
        </p:nvSpPr>
        <p:spPr>
          <a:xfrm>
            <a:off x="29845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13" name="序号"/>
          <p:cNvSpPr txBox="1"/>
          <p:nvPr>
            <p:custDataLst>
              <p:tags r:id="rId6"/>
            </p:custDataLst>
          </p:nvPr>
        </p:nvSpPr>
        <p:spPr>
          <a:xfrm>
            <a:off x="242951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02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14" name="标题"/>
          <p:cNvSpPr txBox="1"/>
          <p:nvPr>
            <p:custDataLst>
              <p:tags r:id="rId7"/>
            </p:custDataLst>
          </p:nvPr>
        </p:nvSpPr>
        <p:spPr>
          <a:xfrm>
            <a:off x="236982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月度销售分析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3" name="序号"/>
          <p:cNvSpPr txBox="1"/>
          <p:nvPr>
            <p:custDataLst>
              <p:tags r:id="rId8"/>
            </p:custDataLst>
          </p:nvPr>
        </p:nvSpPr>
        <p:spPr>
          <a:xfrm>
            <a:off x="436753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03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4" name="标题"/>
          <p:cNvSpPr txBox="1"/>
          <p:nvPr>
            <p:custDataLst>
              <p:tags r:id="rId9"/>
            </p:custDataLst>
          </p:nvPr>
        </p:nvSpPr>
        <p:spPr>
          <a:xfrm>
            <a:off x="429768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客户需求分析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6" name="矩形: 圆角 6"/>
          <p:cNvSpPr/>
          <p:nvPr>
            <p:custDataLst>
              <p:tags r:id="rId10"/>
            </p:custDataLst>
          </p:nvPr>
        </p:nvSpPr>
        <p:spPr>
          <a:xfrm>
            <a:off x="415417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37" name="序号"/>
          <p:cNvSpPr txBox="1"/>
          <p:nvPr>
            <p:custDataLst>
              <p:tags r:id="rId11"/>
            </p:custDataLst>
          </p:nvPr>
        </p:nvSpPr>
        <p:spPr>
          <a:xfrm>
            <a:off x="629539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04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38" name="标题"/>
          <p:cNvSpPr txBox="1"/>
          <p:nvPr>
            <p:custDataLst>
              <p:tags r:id="rId12"/>
            </p:custDataLst>
          </p:nvPr>
        </p:nvSpPr>
        <p:spPr>
          <a:xfrm>
            <a:off x="622554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销售经理贡献分析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0" name="矩形: 圆角 6"/>
          <p:cNvSpPr/>
          <p:nvPr>
            <p:custDataLst>
              <p:tags r:id="rId13"/>
            </p:custDataLst>
          </p:nvPr>
        </p:nvSpPr>
        <p:spPr>
          <a:xfrm>
            <a:off x="608203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41" name="序号"/>
          <p:cNvSpPr txBox="1"/>
          <p:nvPr>
            <p:custDataLst>
              <p:tags r:id="rId14"/>
            </p:custDataLst>
          </p:nvPr>
        </p:nvSpPr>
        <p:spPr>
          <a:xfrm>
            <a:off x="8195945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05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2" name="标题"/>
          <p:cNvSpPr txBox="1"/>
          <p:nvPr>
            <p:custDataLst>
              <p:tags r:id="rId15"/>
            </p:custDataLst>
          </p:nvPr>
        </p:nvSpPr>
        <p:spPr>
          <a:xfrm>
            <a:off x="8156575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销售预测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44" name="矩形: 圆角 6"/>
          <p:cNvSpPr/>
          <p:nvPr>
            <p:custDataLst>
              <p:tags r:id="rId16"/>
            </p:custDataLst>
          </p:nvPr>
        </p:nvSpPr>
        <p:spPr>
          <a:xfrm>
            <a:off x="8009890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  <p:sp>
        <p:nvSpPr>
          <p:cNvPr id="18" name="序号"/>
          <p:cNvSpPr txBox="1"/>
          <p:nvPr>
            <p:custDataLst>
              <p:tags r:id="rId17"/>
            </p:custDataLst>
          </p:nvPr>
        </p:nvSpPr>
        <p:spPr>
          <a:xfrm>
            <a:off x="10123170" y="2757170"/>
            <a:ext cx="1549400" cy="68072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p>
            <a:pPr lvl="0" algn="l">
              <a:buClrTx/>
              <a:buSzTx/>
              <a:buFontTx/>
            </a:pPr>
            <a:r>
              <a:rPr lang="en-US" sz="3600" dirty="0">
                <a:latin typeface="+mj-ea"/>
                <a:ea typeface="+mj-ea"/>
                <a:cs typeface="MiSans Normal" panose="00000500000000000000" charset="-122"/>
                <a:sym typeface="+mn-ea"/>
              </a:rPr>
              <a:t>06</a:t>
            </a:r>
            <a:endParaRPr lang="en-US" sz="3600" dirty="0"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22" name="标题"/>
          <p:cNvSpPr txBox="1"/>
          <p:nvPr>
            <p:custDataLst>
              <p:tags r:id="rId18"/>
            </p:custDataLst>
          </p:nvPr>
        </p:nvSpPr>
        <p:spPr>
          <a:xfrm>
            <a:off x="10083800" y="3655695"/>
            <a:ext cx="1588770" cy="17532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p>
            <a: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</a:pPr>
            <a:r>
              <a:rPr lang="en-US" altLang="zh-CN" sz="2000" spc="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cs typeface="MiSans Normal" panose="00000500000000000000" charset="-122"/>
                <a:sym typeface="+mn-ea"/>
              </a:rPr>
              <a:t>总结与建议</a:t>
            </a:r>
            <a:endParaRPr lang="en-US" altLang="zh-CN" sz="2000" spc="30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  <a:cs typeface="MiSans Normal" panose="00000500000000000000" charset="-122"/>
              <a:sym typeface="+mn-ea"/>
            </a:endParaRPr>
          </a:p>
        </p:txBody>
      </p:sp>
      <p:sp>
        <p:nvSpPr>
          <p:cNvPr id="29" name="矩形: 圆角 6"/>
          <p:cNvSpPr/>
          <p:nvPr>
            <p:custDataLst>
              <p:tags r:id="rId19"/>
            </p:custDataLst>
          </p:nvPr>
        </p:nvSpPr>
        <p:spPr>
          <a:xfrm>
            <a:off x="9937115" y="2255520"/>
            <a:ext cx="1867535" cy="3552825"/>
          </a:xfrm>
          <a:prstGeom prst="roundRect">
            <a:avLst>
              <a:gd name="adj" fmla="val 7307"/>
            </a:avLst>
          </a:prstGeom>
          <a:noFill/>
          <a:ln>
            <a:solidFill>
              <a:schemeClr val="tx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 dirty="0">
              <a:cs typeface="MiSans Normal" panose="00000500000000000000" charset="-122"/>
              <a:sym typeface="+mn-ea"/>
            </a:endParaRPr>
          </a:p>
        </p:txBody>
      </p:sp>
    </p:spTree>
    <p:custDataLst>
      <p:tags r:id="rId2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/>
        <p:txBody>
          <a:bodyPr/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8000"/>
              <a:t>谢谢</a:t>
            </a:r>
            <a:endParaRPr lang="zh-CN" altLang="en-US" sz="800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PART-01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销售概况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/data/temp/bad1e38c-3521-11ef-892d-3e5b13db995d.jpg@base@tag=imgScale&amp;m=1&amp;w=1153&amp;h=1153&amp;q=95bad1e38c-3521-11ef-892d-3e5b13db995d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l="16735" r="16618"/>
          <a:stretch>
            <a:fillRect/>
          </a:stretch>
        </p:blipFill>
        <p:spPr>
          <a:xfrm>
            <a:off x="7256" y="2333113"/>
            <a:ext cx="4153655" cy="4153655"/>
          </a:xfrm>
          <a:custGeom>
            <a:avLst/>
            <a:gdLst>
              <a:gd name="connsiteX0" fmla="*/ 2289799 w 4579598"/>
              <a:gd name="connsiteY0" fmla="*/ 0 h 4579598"/>
              <a:gd name="connsiteX1" fmla="*/ 4579598 w 4579598"/>
              <a:gd name="connsiteY1" fmla="*/ 2289799 h 4579598"/>
              <a:gd name="connsiteX2" fmla="*/ 2289799 w 4579598"/>
              <a:gd name="connsiteY2" fmla="*/ 4579598 h 4579598"/>
              <a:gd name="connsiteX3" fmla="*/ 0 w 4579598"/>
              <a:gd name="connsiteY3" fmla="*/ 2289799 h 4579598"/>
              <a:gd name="connsiteX4" fmla="*/ 2289799 w 4579598"/>
              <a:gd name="connsiteY4" fmla="*/ 0 h 457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9598" h="4579598">
                <a:moveTo>
                  <a:pt x="2289799" y="0"/>
                </a:moveTo>
                <a:cubicBezTo>
                  <a:pt x="3554420" y="0"/>
                  <a:pt x="4579598" y="1025178"/>
                  <a:pt x="4579598" y="2289799"/>
                </a:cubicBezTo>
                <a:cubicBezTo>
                  <a:pt x="4579598" y="3554420"/>
                  <a:pt x="3554420" y="4579598"/>
                  <a:pt x="2289799" y="4579598"/>
                </a:cubicBezTo>
                <a:cubicBezTo>
                  <a:pt x="1025178" y="4579598"/>
                  <a:pt x="0" y="3554420"/>
                  <a:pt x="0" y="2289799"/>
                </a:cubicBezTo>
                <a:cubicBezTo>
                  <a:pt x="0" y="1025178"/>
                  <a:pt x="1025178" y="0"/>
                  <a:pt x="2289799" y="0"/>
                </a:cubicBez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4564509" y="4774665"/>
            <a:ext cx="5259228" cy="1292806"/>
          </a:xfrm>
          <a:prstGeom prst="rect">
            <a:avLst/>
          </a:prstGeom>
          <a:noFill/>
          <a:ln>
            <a:noFill/>
          </a:ln>
        </p:spPr>
        <p:txBody>
          <a:bodyPr wrap="square" lIns="360000" tIns="0" rIns="0" bIns="0" rtlCol="0" anchor="t" anchorCtr="0">
            <a:noAutofit/>
          </a:bodyPr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2023年总销售额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水泥    4.12</a:t>
            </a: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亿元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矿粉    1.33亿</a:t>
            </a:r>
            <a:r>
              <a:rPr lang="zh-CN" altLang="en-US" sz="2200" dirty="0">
                <a:ln>
                  <a:noFill/>
                  <a:prstDash val="sysDot"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元。</a:t>
            </a:r>
            <a:endParaRPr lang="zh-CN" altLang="en-US" sz="22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4564509" y="4183753"/>
            <a:ext cx="5259228" cy="47157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b">
            <a:noAutofit/>
          </a:bodyPr>
          <a:p>
            <a:pPr marL="342900" indent="-342900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anose="05000000000000000000" pitchFamily="2" charset="2"/>
              <a:buChar char="l"/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总销售额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4" name="标题 13"/>
          <p:cNvSpPr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231775" y="581025"/>
            <a:ext cx="3430270" cy="1199515"/>
          </a:xfrm>
        </p:spPr>
        <p:txBody>
          <a:bodyPr lIns="0">
            <a:normAutofit fontScale="90000"/>
          </a:bodyPr>
          <a:p>
            <a:pPr algn="l">
              <a:lnSpc>
                <a:spcPct val="130000"/>
              </a:lnSpc>
            </a:pPr>
            <a:r>
              <a:rPr lang="zh-CN" altLang="en-US" sz="5400" dirty="0"/>
              <a:t>总销售量</a:t>
            </a:r>
            <a:endParaRPr lang="zh-CN" altLang="en-US" sz="5400" dirty="0"/>
          </a:p>
        </p:txBody>
      </p: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4937125" y="806450"/>
            <a:ext cx="5710555" cy="1428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水泥总销售量    289806.24</a:t>
            </a: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吨</a:t>
            </a:r>
            <a:endParaRPr lang="zh-CN" altLang="en-US" sz="3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3747135" y="1578633"/>
            <a:ext cx="1007963" cy="1007963"/>
          </a:xfrm>
          <a:prstGeom prst="ellipse">
            <a:avLst/>
          </a:prstGeom>
          <a:noFill/>
          <a:ln w="1270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图片 11" descr="343435383038363b343532323339353bb6d4bbb0b9b5cda8"/>
          <p:cNvSpPr/>
          <p:nvPr>
            <p:custDataLst>
              <p:tags r:id="rId8"/>
            </p:custDataLst>
          </p:nvPr>
        </p:nvSpPr>
        <p:spPr>
          <a:xfrm>
            <a:off x="4030335" y="1882152"/>
            <a:ext cx="441535" cy="401395"/>
          </a:xfrm>
          <a:custGeom>
            <a:avLst/>
            <a:gdLst>
              <a:gd name="connsiteX0" fmla="*/ 387848 w 441551"/>
              <a:gd name="connsiteY0" fmla="*/ -400 h 401410"/>
              <a:gd name="connsiteX1" fmla="*/ 52935 w 441551"/>
              <a:gd name="connsiteY1" fmla="*/ -400 h 401410"/>
              <a:gd name="connsiteX2" fmla="*/ -384 w 441551"/>
              <a:gd name="connsiteY2" fmla="*/ 54294 h 401410"/>
              <a:gd name="connsiteX3" fmla="*/ -384 w 441551"/>
              <a:gd name="connsiteY3" fmla="*/ 273261 h 401410"/>
              <a:gd name="connsiteX4" fmla="*/ 50956 w 441551"/>
              <a:gd name="connsiteY4" fmla="*/ 327046 h 401410"/>
              <a:gd name="connsiteX5" fmla="*/ 102299 w 441551"/>
              <a:gd name="connsiteY5" fmla="*/ 327046 h 401410"/>
              <a:gd name="connsiteX6" fmla="*/ 95979 w 441551"/>
              <a:gd name="connsiteY6" fmla="*/ 382743 h 401410"/>
              <a:gd name="connsiteX7" fmla="*/ 105365 w 441551"/>
              <a:gd name="connsiteY7" fmla="*/ 398806 h 401410"/>
              <a:gd name="connsiteX8" fmla="*/ 123600 w 441551"/>
              <a:gd name="connsiteY8" fmla="*/ 397913 h 401410"/>
              <a:gd name="connsiteX9" fmla="*/ 225529 w 441551"/>
              <a:gd name="connsiteY9" fmla="*/ 327060 h 401410"/>
              <a:gd name="connsiteX10" fmla="*/ 389827 w 441551"/>
              <a:gd name="connsiteY10" fmla="*/ 327060 h 401410"/>
              <a:gd name="connsiteX11" fmla="*/ 441168 w 441551"/>
              <a:gd name="connsiteY11" fmla="*/ 273275 h 401410"/>
              <a:gd name="connsiteX12" fmla="*/ 441168 w 441551"/>
              <a:gd name="connsiteY12" fmla="*/ 54294 h 401410"/>
              <a:gd name="connsiteX13" fmla="*/ 387848 w 441551"/>
              <a:gd name="connsiteY13" fmla="*/ -400 h 401410"/>
              <a:gd name="connsiteX14" fmla="*/ 117816 w 441551"/>
              <a:gd name="connsiteY14" fmla="*/ 189769 h 401410"/>
              <a:gd name="connsiteX15" fmla="*/ 93860 w 441551"/>
              <a:gd name="connsiteY15" fmla="*/ 173603 h 401410"/>
              <a:gd name="connsiteX16" fmla="*/ 99313 w 441551"/>
              <a:gd name="connsiteY16" fmla="*/ 144786 h 401410"/>
              <a:gd name="connsiteX17" fmla="*/ 130419 w 441551"/>
              <a:gd name="connsiteY17" fmla="*/ 140460 h 401410"/>
              <a:gd name="connsiteX18" fmla="*/ 142593 w 441551"/>
              <a:gd name="connsiteY18" fmla="*/ 170054 h 401410"/>
              <a:gd name="connsiteX19" fmla="*/ 117816 w 441551"/>
              <a:gd name="connsiteY19" fmla="*/ 189769 h 401410"/>
              <a:gd name="connsiteX20" fmla="*/ 220338 w 441551"/>
              <a:gd name="connsiteY20" fmla="*/ 189769 h 401410"/>
              <a:gd name="connsiteX21" fmla="*/ 196537 w 441551"/>
              <a:gd name="connsiteY21" fmla="*/ 173492 h 401410"/>
              <a:gd name="connsiteX22" fmla="*/ 202098 w 441551"/>
              <a:gd name="connsiteY22" fmla="*/ 144768 h 401410"/>
              <a:gd name="connsiteX23" fmla="*/ 230168 w 441551"/>
              <a:gd name="connsiteY23" fmla="*/ 138995 h 401410"/>
              <a:gd name="connsiteX24" fmla="*/ 245555 w 441551"/>
              <a:gd name="connsiteY24" fmla="*/ 168494 h 401410"/>
              <a:gd name="connsiteX25" fmla="*/ 220338 w 441551"/>
              <a:gd name="connsiteY25" fmla="*/ 189769 h 401410"/>
              <a:gd name="connsiteX26" fmla="*/ 323007 w 441551"/>
              <a:gd name="connsiteY26" fmla="*/ 189769 h 401410"/>
              <a:gd name="connsiteX27" fmla="*/ 299207 w 441551"/>
              <a:gd name="connsiteY27" fmla="*/ 173492 h 401410"/>
              <a:gd name="connsiteX28" fmla="*/ 304768 w 441551"/>
              <a:gd name="connsiteY28" fmla="*/ 144768 h 401410"/>
              <a:gd name="connsiteX29" fmla="*/ 332838 w 441551"/>
              <a:gd name="connsiteY29" fmla="*/ 138995 h 401410"/>
              <a:gd name="connsiteX30" fmla="*/ 348271 w 441551"/>
              <a:gd name="connsiteY30" fmla="*/ 158215 h 401410"/>
              <a:gd name="connsiteX31" fmla="*/ 341240 w 441551"/>
              <a:gd name="connsiteY31" fmla="*/ 182027 h 401410"/>
              <a:gd name="connsiteX32" fmla="*/ 323007 w 441551"/>
              <a:gd name="connsiteY32" fmla="*/ 189769 h 401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41551" h="401410">
                <a:moveTo>
                  <a:pt x="387848" y="-400"/>
                </a:moveTo>
                <a:lnTo>
                  <a:pt x="52935" y="-400"/>
                </a:lnTo>
                <a:cubicBezTo>
                  <a:pt x="17070" y="-400"/>
                  <a:pt x="-384" y="17865"/>
                  <a:pt x="-384" y="54294"/>
                </a:cubicBezTo>
                <a:lnTo>
                  <a:pt x="-384" y="273261"/>
                </a:lnTo>
                <a:cubicBezTo>
                  <a:pt x="-384" y="309787"/>
                  <a:pt x="15994" y="327046"/>
                  <a:pt x="50956" y="327046"/>
                </a:cubicBezTo>
                <a:lnTo>
                  <a:pt x="102299" y="327046"/>
                </a:lnTo>
                <a:lnTo>
                  <a:pt x="95979" y="382743"/>
                </a:lnTo>
                <a:cubicBezTo>
                  <a:pt x="95979" y="389454"/>
                  <a:pt x="99581" y="395643"/>
                  <a:pt x="105365" y="398806"/>
                </a:cubicBezTo>
                <a:cubicBezTo>
                  <a:pt x="111120" y="402039"/>
                  <a:pt x="118180" y="401695"/>
                  <a:pt x="123600" y="397913"/>
                </a:cubicBezTo>
                <a:lnTo>
                  <a:pt x="225529" y="327060"/>
                </a:lnTo>
                <a:lnTo>
                  <a:pt x="389827" y="327060"/>
                </a:lnTo>
                <a:cubicBezTo>
                  <a:pt x="425380" y="327060"/>
                  <a:pt x="441168" y="309801"/>
                  <a:pt x="441168" y="273275"/>
                </a:cubicBezTo>
                <a:lnTo>
                  <a:pt x="441168" y="54294"/>
                </a:lnTo>
                <a:cubicBezTo>
                  <a:pt x="441168" y="17865"/>
                  <a:pt x="423403" y="-372"/>
                  <a:pt x="387848" y="-400"/>
                </a:cubicBezTo>
                <a:moveTo>
                  <a:pt x="117816" y="189769"/>
                </a:moveTo>
                <a:cubicBezTo>
                  <a:pt x="107369" y="189835"/>
                  <a:pt x="97911" y="183454"/>
                  <a:pt x="93860" y="173603"/>
                </a:cubicBezTo>
                <a:cubicBezTo>
                  <a:pt x="89809" y="163755"/>
                  <a:pt x="91961" y="152377"/>
                  <a:pt x="99313" y="144786"/>
                </a:cubicBezTo>
                <a:cubicBezTo>
                  <a:pt x="107533" y="136317"/>
                  <a:pt x="120288" y="134545"/>
                  <a:pt x="130419" y="140460"/>
                </a:cubicBezTo>
                <a:cubicBezTo>
                  <a:pt x="140552" y="146376"/>
                  <a:pt x="145543" y="158508"/>
                  <a:pt x="142593" y="170054"/>
                </a:cubicBezTo>
                <a:cubicBezTo>
                  <a:pt x="139641" y="181598"/>
                  <a:pt x="129484" y="189680"/>
                  <a:pt x="117816" y="189769"/>
                </a:cubicBezTo>
                <a:moveTo>
                  <a:pt x="220338" y="189769"/>
                </a:moveTo>
                <a:cubicBezTo>
                  <a:pt x="209919" y="189759"/>
                  <a:pt x="200527" y="183338"/>
                  <a:pt x="196537" y="173492"/>
                </a:cubicBezTo>
                <a:cubicBezTo>
                  <a:pt x="192548" y="163648"/>
                  <a:pt x="194741" y="152314"/>
                  <a:pt x="202098" y="144768"/>
                </a:cubicBezTo>
                <a:cubicBezTo>
                  <a:pt x="209456" y="137221"/>
                  <a:pt x="220530" y="134945"/>
                  <a:pt x="230168" y="138995"/>
                </a:cubicBezTo>
                <a:cubicBezTo>
                  <a:pt x="241505" y="143831"/>
                  <a:pt x="247942" y="156169"/>
                  <a:pt x="245555" y="168494"/>
                </a:cubicBezTo>
                <a:cubicBezTo>
                  <a:pt x="243168" y="180817"/>
                  <a:pt x="232622" y="189716"/>
                  <a:pt x="220338" y="189769"/>
                </a:cubicBezTo>
                <a:moveTo>
                  <a:pt x="323007" y="189769"/>
                </a:moveTo>
                <a:cubicBezTo>
                  <a:pt x="312586" y="189759"/>
                  <a:pt x="303196" y="183338"/>
                  <a:pt x="299207" y="173492"/>
                </a:cubicBezTo>
                <a:cubicBezTo>
                  <a:pt x="295215" y="163648"/>
                  <a:pt x="297411" y="152314"/>
                  <a:pt x="304768" y="144768"/>
                </a:cubicBezTo>
                <a:cubicBezTo>
                  <a:pt x="312124" y="137221"/>
                  <a:pt x="323200" y="134945"/>
                  <a:pt x="332838" y="138995"/>
                </a:cubicBezTo>
                <a:cubicBezTo>
                  <a:pt x="340795" y="142369"/>
                  <a:pt x="346583" y="149576"/>
                  <a:pt x="348271" y="158215"/>
                </a:cubicBezTo>
                <a:cubicBezTo>
                  <a:pt x="349959" y="166855"/>
                  <a:pt x="347323" y="175787"/>
                  <a:pt x="341240" y="182027"/>
                </a:cubicBezTo>
                <a:cubicBezTo>
                  <a:pt x="336401" y="186964"/>
                  <a:pt x="329851" y="189769"/>
                  <a:pt x="323007" y="189769"/>
                </a:cubicBezTo>
              </a:path>
            </a:pathLst>
          </a:custGeom>
          <a:solidFill>
            <a:schemeClr val="accent1"/>
          </a:solidFill>
          <a:ln w="623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5" name="矩形 4"/>
          <p:cNvSpPr/>
          <p:nvPr>
            <p:custDataLst>
              <p:tags r:id="rId9"/>
            </p:custDataLst>
          </p:nvPr>
        </p:nvSpPr>
        <p:spPr>
          <a:xfrm>
            <a:off x="4937125" y="1534160"/>
            <a:ext cx="5710555" cy="1428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矿</a:t>
            </a:r>
            <a:r>
              <a:rPr lang="zh-CN" altLang="en-US" sz="3200" b="1" kern="0">
                <a:solidFill>
                  <a:schemeClr val="accent1"/>
                </a:solidFill>
                <a:latin typeface="+mn-ea"/>
                <a:cs typeface="+mn-ea"/>
              </a:rPr>
              <a:t>粉总销售量    775511.67吨</a:t>
            </a:r>
            <a:endParaRPr lang="zh-CN" altLang="en-US" sz="32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10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idx="1"/>
            <p:custDataLst>
              <p:tags r:id="rId1"/>
            </p:custDataLst>
          </p:nvPr>
        </p:nvSpPr>
        <p:spPr/>
        <p:txBody>
          <a:bodyPr>
            <a:normAutofit fontScale="90000"/>
          </a:bodyPr>
          <a:p>
            <a:endParaRPr lang="zh-CN" altLang="en-US"/>
          </a:p>
        </p:txBody>
      </p:sp>
      <p:pic>
        <p:nvPicPr>
          <p:cNvPr id="42" name="图片 41" descr="/data/temp/ba479cf2-3521-11ef-a35a-be7b03a3aa47.jpg@base@tag=imgScale&amp;m=1&amp;w=534&amp;h=534&amp;q=95ba479cf2-3521-11ef-a35a-be7b03a3aa47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6677" r="16677"/>
          <a:stretch>
            <a:fillRect/>
          </a:stretch>
        </p:blipFill>
        <p:spPr>
          <a:xfrm>
            <a:off x="5610860" y="-3038475"/>
            <a:ext cx="9949815" cy="9953625"/>
          </a:xfrm>
          <a:custGeom>
            <a:avLst/>
            <a:gdLst>
              <a:gd name="connsiteX0" fmla="*/ 981734 w 1963468"/>
              <a:gd name="connsiteY0" fmla="*/ 0 h 1963468"/>
              <a:gd name="connsiteX1" fmla="*/ 1963468 w 1963468"/>
              <a:gd name="connsiteY1" fmla="*/ 981734 h 1963468"/>
              <a:gd name="connsiteX2" fmla="*/ 981734 w 1963468"/>
              <a:gd name="connsiteY2" fmla="*/ 1963468 h 1963468"/>
              <a:gd name="connsiteX3" fmla="*/ 0 w 1963468"/>
              <a:gd name="connsiteY3" fmla="*/ 981734 h 1963468"/>
              <a:gd name="connsiteX4" fmla="*/ 981734 w 1963468"/>
              <a:gd name="connsiteY4" fmla="*/ 0 h 1963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63468" h="1963468">
                <a:moveTo>
                  <a:pt x="981734" y="0"/>
                </a:moveTo>
                <a:cubicBezTo>
                  <a:pt x="1523931" y="0"/>
                  <a:pt x="1963468" y="439537"/>
                  <a:pt x="1963468" y="981734"/>
                </a:cubicBezTo>
                <a:cubicBezTo>
                  <a:pt x="1963468" y="1523931"/>
                  <a:pt x="1523931" y="1963468"/>
                  <a:pt x="981734" y="1963468"/>
                </a:cubicBezTo>
                <a:cubicBezTo>
                  <a:pt x="439537" y="1963468"/>
                  <a:pt x="0" y="1523931"/>
                  <a:pt x="0" y="981734"/>
                </a:cubicBezTo>
                <a:cubicBezTo>
                  <a:pt x="0" y="439537"/>
                  <a:pt x="439537" y="0"/>
                  <a:pt x="981734" y="0"/>
                </a:cubicBezTo>
                <a:close/>
              </a:path>
            </a:pathLst>
          </a:custGeom>
          <a:ln w="3175" cap="flat" cmpd="sng" algn="ctr">
            <a:solidFill>
              <a:schemeClr val="tx1">
                <a:lumMod val="40000"/>
                <a:lumOff val="60000"/>
                <a:alpha val="2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2" name="图片 1" descr="98"/>
          <p:cNvPicPr>
            <a:picLocks noChangeAspect="1"/>
          </p:cNvPicPr>
          <p:nvPr/>
        </p:nvPicPr>
        <p:blipFill>
          <a:blip r:embed="rId4"/>
          <a:srcRect l="5418" t="6734" r="5881"/>
          <a:stretch>
            <a:fillRect/>
          </a:stretch>
        </p:blipFill>
        <p:spPr>
          <a:xfrm>
            <a:off x="-170815" y="-99695"/>
            <a:ext cx="6445250" cy="3931285"/>
          </a:xfrm>
          <a:prstGeom prst="rect">
            <a:avLst/>
          </a:prstGeom>
        </p:spPr>
      </p:pic>
      <p:pic>
        <p:nvPicPr>
          <p:cNvPr id="3" name="图片 2" descr="97"/>
          <p:cNvPicPr>
            <a:picLocks noChangeAspect="1"/>
          </p:cNvPicPr>
          <p:nvPr/>
        </p:nvPicPr>
        <p:blipFill>
          <a:blip r:embed="rId5"/>
          <a:srcRect l="6620" t="4989"/>
          <a:stretch>
            <a:fillRect/>
          </a:stretch>
        </p:blipFill>
        <p:spPr>
          <a:xfrm>
            <a:off x="6179185" y="-85090"/>
            <a:ext cx="6298565" cy="391668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174625" y="3831590"/>
            <a:ext cx="5248910" cy="206311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+mn-ea"/>
                <a:cs typeface="+mn-ea"/>
              </a:rPr>
              <a:t>2023年平均单价（元/吨）：</a:t>
            </a:r>
            <a:endParaRPr lang="zh-CN" altLang="en-US" sz="3200" b="1" kern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zh-CN" altLang="en-US" sz="3200" b="1" kern="0">
              <a:solidFill>
                <a:schemeClr val="accent4"/>
              </a:solidFill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rgbClr val="2A98E2"/>
                </a:solidFill>
                <a:latin typeface="+mn-ea"/>
                <a:cs typeface="+mn-ea"/>
              </a:rPr>
              <a:t>水泥    230.917920</a:t>
            </a:r>
            <a:endParaRPr lang="zh-CN" altLang="en-US" sz="3200" b="1" kern="0">
              <a:solidFill>
                <a:srgbClr val="2A98E2"/>
              </a:solidFill>
              <a:latin typeface="+mn-ea"/>
              <a:cs typeface="+mn-ea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kern="0">
                <a:solidFill>
                  <a:srgbClr val="FF7000"/>
                </a:solidFill>
                <a:latin typeface="+mn-ea"/>
                <a:cs typeface="+mn-ea"/>
              </a:rPr>
              <a:t>矿粉    173.227202</a:t>
            </a:r>
            <a:endParaRPr lang="zh-CN" altLang="en-US" sz="3200" b="1" kern="0">
              <a:solidFill>
                <a:srgbClr val="FF7000"/>
              </a:solidFill>
              <a:latin typeface="+mn-ea"/>
              <a:cs typeface="+mn-ea"/>
            </a:endParaRPr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lvl="0"/>
            <a:r>
              <a:rPr lang="en-US" altLang="zh-CN"/>
              <a:t>2023</a:t>
            </a:r>
            <a:r>
              <a:t>年度配送方式</a:t>
            </a:r>
            <a:r>
              <a:t>统计</a:t>
            </a:r>
          </a:p>
        </p:txBody>
      </p:sp>
      <p:sp>
        <p:nvSpPr>
          <p:cNvPr id="123" name="矩形: 圆角 4"/>
          <p:cNvSpPr/>
          <p:nvPr>
            <p:custDataLst>
              <p:tags r:id="rId2"/>
            </p:custDataLst>
          </p:nvPr>
        </p:nvSpPr>
        <p:spPr>
          <a:xfrm>
            <a:off x="7367905" y="4425315"/>
            <a:ext cx="4209415" cy="1621790"/>
          </a:xfrm>
          <a:prstGeom prst="roundRect">
            <a:avLst>
              <a:gd name="adj" fmla="val 7400"/>
            </a:avLst>
          </a:prstGeom>
          <a:solidFill>
            <a:srgbClr val="FFFFFF"/>
          </a:solidFill>
          <a:ln w="6350">
            <a:solidFill>
              <a:schemeClr val="accent1">
                <a:alpha val="23000"/>
              </a:schemeClr>
            </a:solidFill>
          </a:ln>
          <a:effectLst>
            <a:outerShdw blurRad="127000" dist="254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r>
              <a:rPr lang="en-US" altLang="zh-CN" dirty="0">
                <a:solidFill>
                  <a:schemeClr val="dk1"/>
                </a:solidFill>
                <a:sym typeface="+mn-ea"/>
              </a:rPr>
              <a:t>      </a:t>
            </a:r>
            <a:endParaRPr lang="en-US" altLang="zh-CN" dirty="0">
              <a:solidFill>
                <a:schemeClr val="dk1"/>
              </a:solidFill>
              <a:sym typeface="+mn-ea"/>
            </a:endParaRPr>
          </a:p>
        </p:txBody>
      </p:sp>
      <p:sp>
        <p:nvSpPr>
          <p:cNvPr id="124" name="正文"/>
          <p:cNvSpPr txBox="1"/>
          <p:nvPr>
            <p:custDataLst>
              <p:tags r:id="rId3"/>
            </p:custDataLst>
          </p:nvPr>
        </p:nvSpPr>
        <p:spPr>
          <a:xfrm>
            <a:off x="7617460" y="4824730"/>
            <a:ext cx="3712845" cy="8147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indent="0" algn="just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rgbClr val="333333"/>
                </a:solidFill>
                <a:latin typeface="+mn-ea"/>
                <a:sym typeface="+mn-ea"/>
              </a:rPr>
              <a:t>配送（贸易</a:t>
            </a:r>
            <a:r>
              <a:rPr lang="en-US" altLang="zh-CN" sz="1400" spc="150" dirty="0">
                <a:solidFill>
                  <a:srgbClr val="333333"/>
                </a:solidFill>
                <a:latin typeface="+mn-ea"/>
                <a:sym typeface="+mn-ea"/>
              </a:rPr>
              <a:t>+</a:t>
            </a:r>
            <a:r>
              <a:rPr lang="zh-CN" altLang="en-US" sz="1400" spc="150" dirty="0">
                <a:solidFill>
                  <a:srgbClr val="333333"/>
                </a:solidFill>
                <a:latin typeface="+mn-ea"/>
                <a:sym typeface="+mn-ea"/>
              </a:rPr>
              <a:t>运输）仍占</a:t>
            </a:r>
            <a:r>
              <a:rPr lang="zh-CN" altLang="en-US" sz="1400" spc="150" dirty="0">
                <a:solidFill>
                  <a:srgbClr val="333333"/>
                </a:solidFill>
                <a:latin typeface="+mn-ea"/>
                <a:sym typeface="+mn-ea"/>
              </a:rPr>
              <a:t>主导</a:t>
            </a:r>
            <a:endParaRPr lang="zh-CN" altLang="en-US" sz="1400" spc="150" dirty="0">
              <a:solidFill>
                <a:srgbClr val="333333"/>
              </a:solidFill>
              <a:latin typeface="+mn-ea"/>
              <a:sym typeface="+mn-ea"/>
            </a:endParaRPr>
          </a:p>
          <a:p>
            <a:pPr indent="0" algn="just" fontAlgn="auto">
              <a:lnSpc>
                <a:spcPct val="130000"/>
              </a:lnSpc>
            </a:pPr>
            <a:r>
              <a:rPr lang="zh-CN" altLang="en-US" sz="1400" spc="150" dirty="0">
                <a:solidFill>
                  <a:srgbClr val="333333"/>
                </a:solidFill>
                <a:latin typeface="+mn-ea"/>
                <a:sym typeface="+mn-ea"/>
              </a:rPr>
              <a:t>自提（贸易）涨势</a:t>
            </a:r>
            <a:r>
              <a:rPr lang="zh-CN" altLang="en-US" sz="1400" spc="150" dirty="0">
                <a:solidFill>
                  <a:srgbClr val="333333"/>
                </a:solidFill>
                <a:latin typeface="+mn-ea"/>
                <a:sym typeface="+mn-ea"/>
              </a:rPr>
              <a:t>明显</a:t>
            </a:r>
            <a:endParaRPr lang="zh-CN" altLang="en-US" sz="1400" spc="150" dirty="0">
              <a:solidFill>
                <a:srgbClr val="333333"/>
              </a:solidFill>
              <a:latin typeface="+mn-ea"/>
              <a:sym typeface="+mn-ea"/>
            </a:endParaRPr>
          </a:p>
        </p:txBody>
      </p:sp>
      <p:pic>
        <p:nvPicPr>
          <p:cNvPr id="125" name="图片 124" descr="VCG4149077422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t="12935" b="12935"/>
          <a:stretch>
            <a:fillRect/>
          </a:stretch>
        </p:blipFill>
        <p:spPr>
          <a:xfrm>
            <a:off x="7367905" y="1897380"/>
            <a:ext cx="4209415" cy="2343785"/>
          </a:xfrm>
          <a:prstGeom prst="roundRect">
            <a:avLst>
              <a:gd name="adj" fmla="val 5066"/>
            </a:avLst>
          </a:prstGeom>
        </p:spPr>
      </p:pic>
      <p:sp>
        <p:nvSpPr>
          <p:cNvPr id="126" name="矩形: 圆角 4"/>
          <p:cNvSpPr/>
          <p:nvPr>
            <p:custDataLst>
              <p:tags r:id="rId6"/>
            </p:custDataLst>
          </p:nvPr>
        </p:nvSpPr>
        <p:spPr>
          <a:xfrm>
            <a:off x="614680" y="1898015"/>
            <a:ext cx="6530340" cy="4149090"/>
          </a:xfrm>
          <a:prstGeom prst="roundRect">
            <a:avLst>
              <a:gd name="adj" fmla="val 3565"/>
            </a:avLst>
          </a:prstGeom>
          <a:solidFill>
            <a:srgbClr val="FFFFFF"/>
          </a:solidFill>
          <a:ln w="6350">
            <a:solidFill>
              <a:schemeClr val="accent1">
                <a:alpha val="23000"/>
              </a:schemeClr>
            </a:solidFill>
          </a:ln>
          <a:effectLst>
            <a:outerShdw blurRad="127000" dist="25400" dir="2700000" algn="tl" rotWithShape="0">
              <a:schemeClr val="accent1">
                <a:alpha val="1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 dirty="0">
              <a:solidFill>
                <a:schemeClr val="dk1"/>
              </a:solidFill>
              <a:sym typeface="+mn-ea"/>
            </a:endParaRPr>
          </a:p>
        </p:txBody>
      </p:sp>
      <p:pic>
        <p:nvPicPr>
          <p:cNvPr id="2" name="图片 1" descr="12312312312312312313213123"/>
          <p:cNvPicPr>
            <a:picLocks noChangeAspect="1"/>
          </p:cNvPicPr>
          <p:nvPr/>
        </p:nvPicPr>
        <p:blipFill>
          <a:blip r:embed="rId7"/>
          <a:srcRect l="6984" t="7809" r="5208" b="6617"/>
          <a:stretch>
            <a:fillRect/>
          </a:stretch>
        </p:blipFill>
        <p:spPr>
          <a:xfrm>
            <a:off x="716280" y="2381250"/>
            <a:ext cx="6429375" cy="313309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3"/>
            <p:custDataLst>
              <p:tags r:id="rId1"/>
            </p:custDataLst>
          </p:nvPr>
        </p:nvSpPr>
        <p:spPr/>
        <p:txBody>
          <a:bodyPr/>
          <a:p>
            <a:r>
              <a:rPr lang="zh-CN" altLang="en-US"/>
              <a:t>PART-02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2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/>
              <a:t>客户需求分析</a:t>
            </a:r>
            <a:endParaRPr lang="zh-CN" altLang="en-US" sz="3600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>
            <p:custDataLst>
              <p:tags r:id="rId1"/>
            </p:custDataLst>
          </p:nvPr>
        </p:nvSpPr>
        <p:spPr>
          <a:xfrm>
            <a:off x="9657080" y="3637915"/>
            <a:ext cx="2534920" cy="685800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4587240" y="0"/>
            <a:ext cx="1394460" cy="3065145"/>
          </a:xfrm>
          <a:prstGeom prst="rect">
            <a:avLst/>
          </a:prstGeom>
          <a:noFill/>
          <a:ln w="6350">
            <a:solidFill>
              <a:schemeClr val="accent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 descr="D:\lky\素材\图文关系\a2db0bd93d854db883471a16228640d1.jpga2db0bd93d854db883471a16228640d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t="20148" b="20148"/>
          <a:stretch>
            <a:fillRect/>
          </a:stretch>
        </p:blipFill>
        <p:spPr>
          <a:xfrm>
            <a:off x="4838700" y="36212"/>
            <a:ext cx="6735445" cy="28149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607" h="4433">
                <a:moveTo>
                  <a:pt x="0" y="0"/>
                </a:moveTo>
                <a:lnTo>
                  <a:pt x="10607" y="0"/>
                </a:lnTo>
                <a:lnTo>
                  <a:pt x="10607" y="4433"/>
                </a:lnTo>
                <a:lnTo>
                  <a:pt x="0" y="4433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chemeClr val="accent1"/>
            </a:solidFill>
          </a:ln>
        </p:spPr>
      </p:pic>
      <p:pic>
        <p:nvPicPr>
          <p:cNvPr id="11" name="图片 10" descr="D:\lky\素材\图文关系\f6533c0601fd47e9aa3404d11150fb0a.jpgf6533c0601fd47e9aa3404d11150fb0a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>
            <a:lum bright="6000" contrast="-6000"/>
          </a:blip>
          <a:srcRect t="20157" b="20157"/>
          <a:stretch>
            <a:fillRect/>
          </a:stretch>
        </p:blipFill>
        <p:spPr>
          <a:xfrm>
            <a:off x="4850765" y="3429000"/>
            <a:ext cx="6736080" cy="28143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608" h="4432">
                <a:moveTo>
                  <a:pt x="0" y="0"/>
                </a:moveTo>
                <a:lnTo>
                  <a:pt x="10608" y="0"/>
                </a:lnTo>
                <a:lnTo>
                  <a:pt x="10608" y="4432"/>
                </a:lnTo>
                <a:lnTo>
                  <a:pt x="0" y="4432"/>
                </a:lnTo>
                <a:lnTo>
                  <a:pt x="0" y="0"/>
                </a:lnTo>
                <a:close/>
              </a:path>
            </a:pathLst>
          </a:custGeom>
          <a:ln w="38100">
            <a:solidFill>
              <a:schemeClr val="accent1"/>
            </a:solidFill>
          </a:ln>
        </p:spPr>
      </p:pic>
      <p:sp>
        <p:nvSpPr>
          <p:cNvPr id="5" name="矩形 4"/>
          <p:cNvSpPr/>
          <p:nvPr>
            <p:custDataLst>
              <p:tags r:id="rId7"/>
            </p:custDataLst>
          </p:nvPr>
        </p:nvSpPr>
        <p:spPr>
          <a:xfrm>
            <a:off x="0" y="312420"/>
            <a:ext cx="4001135" cy="1962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33" name="矩形 32"/>
          <p:cNvSpPr/>
          <p:nvPr>
            <p:custDataLst>
              <p:tags r:id="rId8"/>
            </p:custDataLst>
          </p:nvPr>
        </p:nvSpPr>
        <p:spPr>
          <a:xfrm>
            <a:off x="10692130" y="6447790"/>
            <a:ext cx="923925" cy="76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104775" y="633095"/>
            <a:ext cx="3639185" cy="1443990"/>
          </a:xfrm>
        </p:spPr>
        <p:txBody>
          <a:bodyPr/>
          <a:lstStyle/>
          <a:p>
            <a:pPr algn="l"/>
            <a:r>
              <a:rPr lang="zh-CN" altLang="en-US" sz="2400" dirty="0">
                <a:solidFill>
                  <a:srgbClr val="FFFFFF"/>
                </a:solidFill>
              </a:rPr>
              <a:t>客户需求量统计</a:t>
            </a:r>
            <a:endParaRPr lang="zh-CN" altLang="en-US" sz="2400" dirty="0">
              <a:solidFill>
                <a:srgbClr val="FFFFFF"/>
              </a:solidFill>
            </a:endParaRPr>
          </a:p>
        </p:txBody>
      </p:sp>
      <p:sp>
        <p:nvSpPr>
          <p:cNvPr id="30" name="椭圆 29"/>
          <p:cNvSpPr/>
          <p:nvPr>
            <p:custDataLst>
              <p:tags r:id="rId10"/>
            </p:custDataLst>
          </p:nvPr>
        </p:nvSpPr>
        <p:spPr>
          <a:xfrm>
            <a:off x="3586473" y="3807432"/>
            <a:ext cx="153703" cy="153703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11"/>
            </p:custDataLst>
          </p:nvPr>
        </p:nvSpPr>
        <p:spPr>
          <a:xfrm>
            <a:off x="3624019" y="3844978"/>
            <a:ext cx="78220" cy="7822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12"/>
            </p:custDataLst>
          </p:nvPr>
        </p:nvSpPr>
        <p:spPr>
          <a:xfrm>
            <a:off x="1455361" y="3807432"/>
            <a:ext cx="153703" cy="153703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5" name="椭圆 34"/>
          <p:cNvSpPr/>
          <p:nvPr>
            <p:custDataLst>
              <p:tags r:id="rId13"/>
            </p:custDataLst>
          </p:nvPr>
        </p:nvSpPr>
        <p:spPr>
          <a:xfrm>
            <a:off x="1492906" y="3844978"/>
            <a:ext cx="78220" cy="7822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7" name="矩形 36"/>
          <p:cNvSpPr/>
          <p:nvPr>
            <p:custDataLst>
              <p:tags r:id="rId14"/>
            </p:custDataLst>
          </p:nvPr>
        </p:nvSpPr>
        <p:spPr>
          <a:xfrm>
            <a:off x="23928" y="2406897"/>
            <a:ext cx="2937956" cy="1219455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5"/>
            </p:custDataLst>
          </p:nvPr>
        </p:nvCxnSpPr>
        <p:spPr>
          <a:xfrm flipH="1" flipV="1">
            <a:off x="1528105" y="3626352"/>
            <a:ext cx="4107" cy="180821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39" name="矩形 38"/>
          <p:cNvSpPr/>
          <p:nvPr>
            <p:custDataLst>
              <p:tags r:id="rId16"/>
            </p:custDataLst>
          </p:nvPr>
        </p:nvSpPr>
        <p:spPr>
          <a:xfrm>
            <a:off x="291833" y="2900467"/>
            <a:ext cx="2472936" cy="7423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统计2023年水泥与矿粉的客户需求量前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15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名。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0" name="矩形 39"/>
          <p:cNvSpPr/>
          <p:nvPr>
            <p:custDataLst>
              <p:tags r:id="rId17"/>
            </p:custDataLst>
          </p:nvPr>
        </p:nvSpPr>
        <p:spPr>
          <a:xfrm>
            <a:off x="291833" y="2554722"/>
            <a:ext cx="2472936" cy="42864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需求总量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cxnSp>
        <p:nvCxnSpPr>
          <p:cNvPr id="41" name="直接连接符 40"/>
          <p:cNvCxnSpPr/>
          <p:nvPr>
            <p:custDataLst>
              <p:tags r:id="rId18"/>
            </p:custDataLst>
          </p:nvPr>
        </p:nvCxnSpPr>
        <p:spPr>
          <a:xfrm>
            <a:off x="3662738" y="3961918"/>
            <a:ext cx="0" cy="177382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cxnSp>
        <p:nvCxnSpPr>
          <p:cNvPr id="42" name="直接连接符 41"/>
          <p:cNvCxnSpPr/>
          <p:nvPr>
            <p:custDataLst>
              <p:tags r:id="rId19"/>
            </p:custDataLst>
          </p:nvPr>
        </p:nvCxnSpPr>
        <p:spPr>
          <a:xfrm>
            <a:off x="-727378" y="3884088"/>
            <a:ext cx="6651808" cy="0"/>
          </a:xfrm>
          <a:prstGeom prst="line">
            <a:avLst/>
          </a:prstGeom>
          <a:noFill/>
          <a:ln w="254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43" name="矩形 42"/>
          <p:cNvSpPr/>
          <p:nvPr>
            <p:custDataLst>
              <p:tags r:id="rId20"/>
            </p:custDataLst>
          </p:nvPr>
        </p:nvSpPr>
        <p:spPr>
          <a:xfrm flipV="1">
            <a:off x="2193760" y="4139086"/>
            <a:ext cx="2937956" cy="1219455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47" name="矩形 46"/>
          <p:cNvSpPr/>
          <p:nvPr>
            <p:custDataLst>
              <p:tags r:id="rId21"/>
            </p:custDataLst>
          </p:nvPr>
        </p:nvSpPr>
        <p:spPr>
          <a:xfrm>
            <a:off x="2426466" y="4615840"/>
            <a:ext cx="2472936" cy="74231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2023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销售额前</a:t>
            </a:r>
            <a:r>
              <a:rPr lang="en-US" altLang="zh-CN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15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名</a:t>
            </a:r>
            <a:r>
              <a:rPr lang="zh-CN" altLang="en-US" sz="16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</a:rPr>
              <a:t>客户分布。</a:t>
            </a:r>
            <a:endParaRPr lang="zh-CN" altLang="en-US" sz="16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48" name="矩形 47"/>
          <p:cNvSpPr/>
          <p:nvPr>
            <p:custDataLst>
              <p:tags r:id="rId22"/>
            </p:custDataLst>
          </p:nvPr>
        </p:nvSpPr>
        <p:spPr>
          <a:xfrm>
            <a:off x="2426466" y="4141824"/>
            <a:ext cx="2472936" cy="428648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accent1"/>
                </a:solidFill>
                <a:latin typeface="+mn-ea"/>
                <a:cs typeface="+mn-ea"/>
              </a:rPr>
              <a:t>需求分布</a:t>
            </a:r>
            <a:endParaRPr lang="zh-CN" altLang="en-US" sz="2400" b="1">
              <a:solidFill>
                <a:schemeClr val="accent1"/>
              </a:solidFill>
              <a:latin typeface="+mn-ea"/>
              <a:cs typeface="+mn-ea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/data/temp/bc2f31d0-3521-11ef-a6ec-c66c753943cb.jpg@base@tag=imgScale&amp;m=1&amp;w=3384&amp;h=1157&amp;q=95bc2f31d0-3521-11ef-a6ec-c66c753943cb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2"/>
          <a:srcRect t="44803" b="3704"/>
          <a:stretch>
            <a:fillRect/>
          </a:stretch>
        </p:blipFill>
        <p:spPr>
          <a:xfrm>
            <a:off x="0" y="0"/>
            <a:ext cx="12192000" cy="2854960"/>
          </a:xfrm>
          <a:custGeom>
            <a:avLst/>
            <a:gdLst>
              <a:gd name="connsiteX0" fmla="*/ 0 w 10800000"/>
              <a:gd name="connsiteY0" fmla="*/ 0 h 3477260"/>
              <a:gd name="connsiteX1" fmla="*/ 10800000 w 10800000"/>
              <a:gd name="connsiteY1" fmla="*/ 0 h 3477260"/>
              <a:gd name="connsiteX2" fmla="*/ 10800000 w 10800000"/>
              <a:gd name="connsiteY2" fmla="*/ 3477260 h 3477260"/>
              <a:gd name="connsiteX3" fmla="*/ 0 w 10800000"/>
              <a:gd name="connsiteY3" fmla="*/ 3477260 h 347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0000" h="3477260">
                <a:moveTo>
                  <a:pt x="0" y="0"/>
                </a:moveTo>
                <a:lnTo>
                  <a:pt x="10800000" y="0"/>
                </a:lnTo>
                <a:lnTo>
                  <a:pt x="10800000" y="3477260"/>
                </a:lnTo>
                <a:lnTo>
                  <a:pt x="0" y="3477260"/>
                </a:lnTo>
                <a:close/>
              </a:path>
            </a:pathLst>
          </a:custGeom>
          <a:ln w="9525" cap="flat" cmpd="sng" algn="ctr">
            <a:solidFill>
              <a:schemeClr val="dk1">
                <a:lumMod val="40000"/>
                <a:lumOff val="60000"/>
                <a:alpha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3" name="标题 2"/>
          <p:cNvSpPr>
            <a:spLocks noGrp="1"/>
          </p:cNvSpPr>
          <p:nvPr>
            <p:ph type="title" idx="1"/>
            <p:custDataLst>
              <p:tags r:id="rId3"/>
            </p:custDataLst>
          </p:nvPr>
        </p:nvSpPr>
        <p:spPr>
          <a:xfrm>
            <a:off x="5938520" y="1392555"/>
            <a:ext cx="5977255" cy="1462405"/>
          </a:xfrm>
        </p:spPr>
        <p:txBody>
          <a:bodyPr>
            <a:norm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3600" dirty="0"/>
              <a:t>重要客户常用配货</a:t>
            </a:r>
            <a:r>
              <a:rPr lang="zh-CN" altLang="en-US" sz="3600" dirty="0"/>
              <a:t>方式</a:t>
            </a:r>
            <a:endParaRPr lang="zh-CN" altLang="en-US" sz="3600" dirty="0"/>
          </a:p>
        </p:txBody>
      </p:sp>
      <p:sp>
        <p:nvSpPr>
          <p:cNvPr id="2" name="矩形 1"/>
          <p:cNvSpPr/>
          <p:nvPr>
            <p:custDataLst>
              <p:tags r:id="rId4"/>
            </p:custDataLst>
          </p:nvPr>
        </p:nvSpPr>
        <p:spPr>
          <a:xfrm>
            <a:off x="13677" y="1192085"/>
            <a:ext cx="5401306" cy="943391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</a:rPr>
              <a:t>客户对水泥与矿粉的需求逐渐从单一化向多元化转变，对品质和服务的要求也在不断提高。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13042" y="745619"/>
            <a:ext cx="5400633" cy="446457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>
                <a:solidFill>
                  <a:schemeClr val="accent1"/>
                </a:solidFill>
                <a:latin typeface="+mn-ea"/>
                <a:cs typeface="+mn-ea"/>
              </a:rPr>
              <a:t>需求变化</a:t>
            </a:r>
            <a:endParaRPr lang="zh-CN" altLang="en-US" sz="2400" b="1" dirty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5090" y="2893060"/>
            <a:ext cx="9380220" cy="3710305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p>
            <a:r>
              <a:rPr lang="zh-CN" altLang="en-US" sz="1600"/>
              <a:t>三源建材  配送 (贸易+运输)  28346.54   5312864.10          730</a:t>
            </a:r>
            <a:endParaRPr lang="zh-CN" altLang="en-US" sz="1600"/>
          </a:p>
          <a:p>
            <a:r>
              <a:rPr lang="zh-CN" altLang="en-US" sz="1600"/>
              <a:t>1   京山永丰(唐宇)     自提 (贸易)  20788.87   3495231.93          576</a:t>
            </a:r>
            <a:endParaRPr lang="zh-CN" altLang="en-US" sz="1600"/>
          </a:p>
          <a:p>
            <a:r>
              <a:rPr lang="zh-CN" altLang="en-US" sz="1600"/>
              <a:t>2    华安水泥(新)  配送 (贸易+运输)  16191.21   3440362.20          428</a:t>
            </a:r>
            <a:endParaRPr lang="zh-CN" altLang="en-US" sz="1600"/>
          </a:p>
          <a:p>
            <a:r>
              <a:rPr lang="zh-CN" altLang="en-US" sz="1600"/>
              <a:t>3   合力久盛(矿粉)  配送 (贸易+运输)  21761.45   4039574.50          580</a:t>
            </a:r>
            <a:endParaRPr lang="zh-CN" altLang="en-US" sz="1600"/>
          </a:p>
          <a:p>
            <a:r>
              <a:rPr lang="zh-CN" altLang="en-US" sz="1600"/>
              <a:t>4       太仓峰筑  配送 (贸易+运输)  16397.31   2907057.60          416</a:t>
            </a:r>
            <a:endParaRPr lang="zh-CN" altLang="en-US" sz="1600"/>
          </a:p>
          <a:p>
            <a:r>
              <a:rPr lang="zh-CN" altLang="en-US" sz="1600"/>
              <a:t>5       志扬云睿     自提 (贸易)  75467.96  11750437.83         1863</a:t>
            </a:r>
            <a:endParaRPr lang="zh-CN" altLang="en-US" sz="1600"/>
          </a:p>
          <a:p>
            <a:r>
              <a:rPr lang="zh-CN" altLang="en-US" sz="1600"/>
              <a:t>6    李良忠(换货)  自提 (贸易+起驳)  20038.11         0.00          120</a:t>
            </a:r>
            <a:endParaRPr lang="zh-CN" altLang="en-US" sz="1600"/>
          </a:p>
          <a:p>
            <a:r>
              <a:rPr lang="zh-CN" altLang="en-US" sz="1600"/>
              <a:t>7       江西君辉  配送 (贸易+运输)  17798.49   2601833.65          446</a:t>
            </a:r>
            <a:endParaRPr lang="zh-CN" altLang="en-US" sz="1600"/>
          </a:p>
          <a:p>
            <a:r>
              <a:rPr lang="zh-CN" altLang="en-US" sz="1600"/>
              <a:t>8     湖北玖伍建材  配送 (贸易+运输)  19094.89   3825303.21          500</a:t>
            </a:r>
            <a:endParaRPr lang="zh-CN" altLang="en-US" sz="1600"/>
          </a:p>
          <a:p>
            <a:r>
              <a:rPr lang="zh-CN" altLang="en-US" sz="1600"/>
              <a:t>9   玉吉智遥（矿粉）     自提 (贸易)  30149.89   5307574.55          756</a:t>
            </a:r>
            <a:endParaRPr lang="zh-CN" altLang="en-US" sz="1600"/>
          </a:p>
          <a:p>
            <a:r>
              <a:rPr lang="zh-CN" altLang="en-US" sz="1600"/>
              <a:t>10    琰梦(矿粉)     自提 (贸易)  15020.89   2796547.75          465</a:t>
            </a:r>
            <a:endParaRPr lang="zh-CN" altLang="en-US" sz="1600"/>
          </a:p>
          <a:p>
            <a:r>
              <a:rPr lang="zh-CN" altLang="en-US" sz="1600"/>
              <a:t>11    琰梦(矿粉)  配送 (贸易+运输)   1744.74    360332.52           45</a:t>
            </a:r>
            <a:endParaRPr lang="zh-CN" altLang="en-US" sz="1600"/>
          </a:p>
          <a:p>
            <a:r>
              <a:rPr lang="zh-CN" altLang="en-US" sz="1600"/>
              <a:t>12      群祥鑫义     自提 (贸易)  47964.95   8116194.63         1266</a:t>
            </a:r>
            <a:endParaRPr lang="zh-CN" altLang="en-US" sz="1600"/>
          </a:p>
          <a:p>
            <a:r>
              <a:rPr lang="zh-CN" altLang="en-US" sz="1600"/>
              <a:t>13      群祥鑫义  自提 (贸易+起驳)   7198.91   2250461.50          156</a:t>
            </a:r>
            <a:endParaRPr lang="zh-CN" altLang="en-US" sz="1600"/>
          </a:p>
          <a:p>
            <a:r>
              <a:rPr lang="zh-CN" altLang="en-US" sz="1600"/>
              <a:t>14      群祥鑫义  配送 (贸易+运输)   7724.18   1557176.80          209</a:t>
            </a:r>
            <a:endParaRPr lang="zh-CN" altLang="en-US" sz="1600"/>
          </a:p>
          <a:p>
            <a:endParaRPr lang="zh-CN" altLang="en-US" sz="1600"/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1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12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12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24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1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13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1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13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1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142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14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145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15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6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6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1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17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1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19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19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199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20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2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21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21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2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2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21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21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2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219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2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2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29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3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23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235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23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23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4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24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4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2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PRESET_TEXT" val="单击此处添加标题"/>
</p:tagLst>
</file>

<file path=ppt/tags/tag25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2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26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26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副标题"/>
</p:tagLst>
</file>

<file path=ppt/tags/tag2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27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2"/>
  <p:tag name="KSO_WM_UNIT_LAYERLEVEL" val="1"/>
  <p:tag name="KSO_WM_TAG_VERSION" val="3.0"/>
  <p:tag name="KSO_WM_UNIT_TYPE" val="i"/>
  <p:tag name="KSO_WM_UNIT_INDEX" val="2"/>
</p:tagLst>
</file>

<file path=ppt/tags/tag27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3"/>
  <p:tag name="KSO_WM_UNIT_LAYERLEVEL" val="1"/>
  <p:tag name="KSO_WM_TAG_VERSION" val="3.0"/>
  <p:tag name="KSO_WM_UNIT_TYPE" val="i"/>
  <p:tag name="KSO_WM_UNIT_INDEX" val="3"/>
</p:tagLst>
</file>

<file path=ppt/tags/tag27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1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274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275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SUBTYPE" val="b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7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1*i*5"/>
  <p:tag name="KSO_WM_UNIT_LAYERLEVEL" val="1"/>
  <p:tag name="KSO_WM_TAG_VERSION" val="3.0"/>
  <p:tag name="KSO_WM_UNIT_CONTENT_GROUP_TYPE" val="contentchip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1*i*6"/>
  <p:tag name="KSO_WM_UNIT_LAYERLEVEL" val="1"/>
  <p:tag name="KSO_WM_TAG_VERSION" val="3.0"/>
</p:tagLst>
</file>

<file path=ppt/tags/tag28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TEMPLATE_CATEGORY" val="custom"/>
  <p:tag name="KSO_WM_TEMPLATE_INDEX" val="20230259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59"/>
</p:tagLst>
</file>

<file path=ppt/tags/tag287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59"/>
  <p:tag name="KSO_WM_SPECIAL_SOURCE" val="bdnull"/>
  <p:tag name="KSO_WM_TEMPLATE_THUMBS_INDEX" val="1、9"/>
</p:tagLst>
</file>

<file path=ppt/tags/tag28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59_1*b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  <p:tag name="KSO_WM_UNIT_PRESET_TEXT" val="WPS,a click to unlimited possibilities"/>
</p:tagLst>
</file>

<file path=ppt/tags/tag2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1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单击添加文档标题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SLIDE_ID" val="custom20230259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59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115.4&quot;,&quot;top&quot;:&quot;72.4&quot;,&quot;width&quot;:&quot;732.2&quot;,&quot;height&quot;:&quot;358&quot;}"/>
  <p:tag name="KSO_WM_SLIDE_THEME_ID" val="3302748"/>
  <p:tag name="KSO_WM_SLIDE_THEME_NAME" val="绿色简约风主题"/>
</p:tagLst>
</file>

<file path=ppt/tags/tag291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6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DIAGRAM_GROUP_CODE" val="l1-1"/>
  <p:tag name="KSO_WM_UNIT_PRESET_TEXT" val="CONTENT"/>
</p:tagLst>
</file>

<file path=ppt/tags/tag29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2_1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2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0259_6*l_h_i*1_1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1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1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1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1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59_6*l_h_i*1_2_2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2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2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custom20230259_6*l_h_i*1_3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3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29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3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3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3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custom20230259_6*l_h_i*1_4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4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4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4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4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5_1"/>
  <p:tag name="KSO_WM_UNIT_ID" val="custom20230259_6*l_h_i*1_5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5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5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5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5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5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6_1"/>
  <p:tag name="KSO_WM_UNIT_ID" val="custom20230259_6*l_h_i*1_6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PRESET_TEXT" val="06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6_1"/>
  <p:tag name="KSO_WM_TEMPLATE_CATEGORY" val="custom"/>
  <p:tag name="KSO_WM_TEMPLATE_INDEX" val="20230259"/>
  <p:tag name="KSO_WM_UNIT_LAYERLEVEL" val="1_1_1"/>
  <p:tag name="KSO_WM_TAG_VERSION" val="3.0"/>
  <p:tag name="KSO_WM_BEAUTIFY_FLAG" val="#wm#"/>
  <p:tag name="KSO_WM_DIAGRAM_GROUP_CODE" val="l1-1"/>
  <p:tag name="KSO_WM_UNIT_TYPE" val="l_h_f"/>
  <p:tag name="KSO_WM_UNIT_ID" val="custom20230259_6*l_h_f*1_6_1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UNIT_SUBTYPE" val="a"/>
  <p:tag name="KSO_WM_UNIT_PRESET_TEXT" val="目录标题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0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custom20230259_6*l_h_i*1_6_2"/>
  <p:tag name="KSO_WM_TEMPLATE_CATEGORY" val="custom"/>
  <p:tag name="KSO_WM_TEMPLATE_INDEX" val="20230259"/>
  <p:tag name="KSO_WM_UNIT_LAYERLEVEL" val="1_1_1"/>
  <p:tag name="KSO_WM_TAG_VERSION" val="3.0"/>
  <p:tag name="KSO_WM_DIAGRAM_GROUP_CODE" val="l1-1"/>
  <p:tag name="KSO_WM_UNIT_TYPE" val="l_h_i"/>
  <p:tag name="KSO_WM_UNIT_INDEX" val="1_6_2"/>
  <p:tag name="KSO_WM_DIAGRAM_VERSION" val="3"/>
  <p:tag name="KSO_WM_DIAGRAM_MAX_ITEMCNT" val="6"/>
  <p:tag name="KSO_WM_DIAGRAM_MIN_ITEMCNT" val="2"/>
  <p:tag name="KSO_WM_DIAGRAM_VIRTUALLY_FRAME" val="{&quot;height&quot;:279.75,&quot;width&quot;:906}"/>
  <p:tag name="KSO_WM_DIAGRAM_COLOR_TRICK" val="1"/>
  <p:tag name="KSO_WM_DIAGRAM_COLOR_TEXT_CAN_REMOVE" val="n"/>
  <p:tag name="KSO_WM_DIAGRAM_COLOR_MATCH_VALUE" val="{&quot;shape&quot;:{&quot;fill&quot;:{&quot;type&quot;:0},&quot;glow&quot;:{&quot;colorType&quot;:0},&quot;line&quot;:{&quot;solidLine&quot;:{&quot;brightness&quot;:0,&quot;colorType&quot;:1,&quot;foreColorIndex&quot;:13,&quot;transparency&quot;:0.699999988079071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SLIDE_ID" val="custom20230259_6"/>
  <p:tag name="KSO_WM_TEMPLATE_SUBCATEGORY" val="29"/>
  <p:tag name="KSO_WM_TEMPLATE_MASTER_TYPE" val="0"/>
  <p:tag name="KSO_WM_TEMPLATE_COLOR_TYPE" val="0"/>
  <p:tag name="KSO_WM_SLIDE_ITEM_CNT" val="6"/>
  <p:tag name="KSO_WM_SLIDE_INDEX" val="6"/>
  <p:tag name="KSO_WM_TAG_VERSION" val="3.0"/>
  <p:tag name="KSO_WM_BEAUTIFY_FLAG" val="#wm#"/>
  <p:tag name="KSO_WM_TEMPLATE_CATEGORY" val="custom"/>
  <p:tag name="KSO_WM_TEMPLATE_INDEX" val="20230259"/>
  <p:tag name="KSO_WM_SLIDE_TYPE" val="contents"/>
  <p:tag name="KSO_WM_SLIDE_SUBTYPE" val="diag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SLIDE_THEME_ID" val="3302748"/>
  <p:tag name="KSO_WM_SLIDE_THEME_NAME" val="绿色简约风主题"/>
</p:tagLst>
</file>

<file path=ppt/tags/tag31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1"/>
</p:tagLst>
</file>

<file path=ppt/tags/tag3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13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14.xml><?xml version="1.0" encoding="utf-8"?>
<p:tagLst xmlns:p="http://schemas.openxmlformats.org/presentationml/2006/main">
  <p:tag name="KSO_WM_UNIT_VALUE" val="1153*115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3280_1*d*1"/>
  <p:tag name="KSO_WM_TEMPLATE_CATEGORY" val="custom"/>
  <p:tag name="KSO_WM_TEMPLATE_INDEX" val="20233280"/>
  <p:tag name="KSO_WM_UNIT_LAYERLEVEL" val="1"/>
  <p:tag name="KSO_WM_TAG_VERSION" val="3.0"/>
  <p:tag name="KSO_WM_BEAUTIFY_FLAG" val="#wm#"/>
  <p:tag name="KSO_WM_UNIT_LINE_FORE_SCHEMECOLOR_INDEX" val="1"/>
  <p:tag name="KSO_WM_UNIT_LINE_FILL_TYPE" val="2"/>
  <p:tag name="KSO_WM_UNIT_USESOURCEFORMAT_APPLY" val="0"/>
</p:tagLst>
</file>

<file path=ppt/tags/tag31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34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2419_1*l_h_f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单击此处添加正文，请言简意赅的阐述您的观点。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left&quot;:359.410157480315,&quot;top&quot;:246.74083383154684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2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2419_1*l_h_a*1_1_1"/>
  <p:tag name="KSO_WM_TEMPLATE_CATEGORY" val="diagram"/>
  <p:tag name="KSO_WM_TEMPLATE_INDEX" val="20232419"/>
  <p:tag name="KSO_WM_UNIT_LAYERLEVEL" val="1_1_1"/>
  <p:tag name="KSO_WM_TAG_VERSION" val="3.0"/>
  <p:tag name="KSO_WM_BEAUTIFY_FLAG" val="#wm#"/>
  <p:tag name="KSO_WM_UNIT_PRESET_TEXT" val="添加项标题"/>
  <p:tag name="KSO_WM_UNIT_TEXT_FILL_FORE_SCHEMECOLOR_INDEX" val="1"/>
  <p:tag name="KSO_WM_UNIT_TEXT_FILL_TYPE" val="1"/>
  <p:tag name="KSO_WM_DIAGRAM_MAX_ITEMCNT" val="4"/>
  <p:tag name="KSO_WM_DIAGRAM_MIN_ITEMCNT" val="1"/>
  <p:tag name="KSO_WM_DIAGRAM_VIRTUALLY_FRAME" val="{&quot;height&quot;:313.7013244628906,&quot;left&quot;:359.410157480315,&quot;top&quot;:246.74083383154684,&quot;width&quot;:414.1124409448819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3586"/>
  <p:tag name="KSO_WM_UNIT_ID" val="_7*a*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3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1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3517_1*l_h_i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UNIT_LINE_FORE_SCHEMECOLOR_INDEX" val="5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111*12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20233517_1*l_h_x*1_1_1"/>
  <p:tag name="KSO_WM_TEMPLATE_CATEGORY" val="diagram"/>
  <p:tag name="KSO_WM_TEMPLATE_INDEX" val="20233517"/>
  <p:tag name="KSO_WM_UNIT_LAYERLEVEL" val="1_1_1"/>
  <p:tag name="KSO_WM_TAG_VERSION" val="3.0"/>
  <p:tag name="KSO_WM_BEAUTIFY_FLAG" val="#wm#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0"/>
</p:tagLst>
</file>

<file path=ppt/tags/tag3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04.50003937007878,&quot;left&quot;:56.05,&quot;top&quot;:232.45,&quot;width&quot;:556.9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2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413.858*282.882"/>
  <p:tag name="KSO_WM_SLIDE_POSITION" val="480.008*181.544"/>
  <p:tag name="KSO_WM_DIAGRAM_GROUP_CODE" val="l1-1"/>
  <p:tag name="KSO_WM_SLIDE_DIAGTYPE" val="l"/>
  <p:tag name="KSO_WM_SLIDE_LAYOUT" val="a_d_l"/>
  <p:tag name="KSO_WM_SLIDE_LAYOUT_CNT" val="1_1_1"/>
  <p:tag name="KSO_WM_TEMPLATE_INDEX" val="20230897"/>
  <p:tag name="KSO_WM_TEMPLATE_SUBCATEGORY" val="0"/>
  <p:tag name="KSO_WM_SLIDE_INDEX" val="1"/>
  <p:tag name="KSO_WM_TAG_VERSION" val="3.0"/>
  <p:tag name="KSO_WM_SLIDE_ID" val="custom20233280_1"/>
  <p:tag name="KSO_WM_SLIDE_ITEM_CNT" val="4"/>
  <p:tag name="KSO_WM_SLIDE_THEME_ID" val="3302748"/>
  <p:tag name="KSO_WM_SLIDE_THEME_NAME" val="绿色简约风主题"/>
</p:tagLst>
</file>

<file path=ppt/tags/tag3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714_1*l_h_d*1_2_1"/>
  <p:tag name="KSO_WM_TEMPLATE_CATEGORY" val="diagram"/>
  <p:tag name="KSO_WM_TEMPLATE_INDEX" val="20231714"/>
  <p:tag name="KSO_WM_UNIT_LAYERLEVEL" val="1_1_1"/>
  <p:tag name="KSO_WM_TAG_VERSION" val="3.0"/>
  <p:tag name="KSO_WM_DIAGRAM_GROUP_CODE" val="l1-1"/>
  <p:tag name="KSO_WM_UNIT_TYPE" val="l_h_d"/>
  <p:tag name="KSO_WM_UNIT_INDEX" val="1_2_1"/>
  <p:tag name="KSO_WM_UNIT_VALUE" val="534*534"/>
  <p:tag name="KSO_WM_DIAGRAM_MAX_ITEMCNT" val="6"/>
  <p:tag name="KSO_WM_DIAGRAM_MIN_ITEMCNT" val="2"/>
  <p:tag name="KSO_WM_DIAGRAM_VIRTUALLY_FRAME" val="{&quot;height&quot;:387.8111877441406,&quot;left&quot;:59.78299212598425,&quot;top&quot;:94.88314628541002,&quot;width&quot;:840.473464566929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DIAGRAM_VERSION" val="3"/>
  <p:tag name="KSO_WM_DIAGRAM_COLOR_TRICK" val="1"/>
  <p:tag name="KSO_WM_DIAGRAM_COLOR_TEXT_CAN_REMOVE" val="n"/>
  <p:tag name="KSO_WM_UNIT_LINE_FORE_SCHEMECOLOR_INDEX" val="13"/>
  <p:tag name="KSO_WM_UNIT_LINE_FILL_TYPE" val="2"/>
  <p:tag name="KSO_WM_UNIT_USESOURCEFORMAT_APPLY" val="0"/>
</p:tagLst>
</file>

<file path=ppt/tags/tag3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517_1*l_h_a*1_1_1"/>
  <p:tag name="KSO_WM_TEMPLATE_CATEGORY" val="diagram"/>
  <p:tag name="KSO_WM_TEMPLATE_INDEX" val="20233517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UNIT_PRESET_TEXT" val="单击添加项标题"/>
  <p:tag name="KSO_WM_UNIT_TEXT_FILL_FORE_SCHEMECOLOR_INDEX" val="1"/>
  <p:tag name="KSO_WM_UNIT_TEXT_FILL_TYPE" val="1"/>
  <p:tag name="KSO_WM_DIAGRAM_MAX_ITEMCNT" val="1"/>
  <p:tag name="KSO_WM_DIAGRAM_MIN_ITEMCNT" val="1"/>
  <p:tag name="KSO_WM_DIAGRAM_VIRTUALLY_FRAME" val="{&quot;height&quot;:260.9500393700788,&quot;left&quot;:253.55,&quot;top&quot;:63.5,&quot;width&quot;:699.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USESOURCEFORMAT_APPLY" val="0"/>
</p:tagLst>
</file>

<file path=ppt/tags/tag32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850.25*180.95"/>
  <p:tag name="KSO_WM_SLIDE_POSITION" val="52.5199*300.42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3182_1"/>
  <p:tag name="KSO_WM_SLIDE_ITEM_CNT" val="3"/>
  <p:tag name="KSO_WM_SLIDE_THEME_ID" val="3302748"/>
  <p:tag name="KSO_WM_SLIDE_THEME_NAME" val="绿色简约风主题"/>
</p:tagLst>
</file>

<file path=ppt/tags/tag3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276_1*a*1"/>
  <p:tag name="KSO_WM_TEMPLATE_CATEGORY" val="custom"/>
  <p:tag name="KSO_WM_TEMPLATE_INDEX" val="20231276"/>
  <p:tag name="KSO_WM_UNIT_LAYERLEVEL" val="1"/>
  <p:tag name="KSO_WM_TAG_VERSION" val="3.0"/>
  <p:tag name="KSO_WM_BEAUTIFY_FLAG" val="#wm#"/>
  <p:tag name="KSO_WM_UNIT_PRESET_TEXT" val="单击此处添加标题"/>
</p:tagLst>
</file>

<file path=ppt/tags/tag328.xml><?xml version="1.0" encoding="utf-8"?>
<p:tagLst xmlns:p="http://schemas.openxmlformats.org/presentationml/2006/main"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276_1*i*1"/>
  <p:tag name="KSO_WM_TEMPLATE_CATEGORY" val="custom"/>
  <p:tag name="KSO_WM_TEMPLATE_INDEX" val="20231276"/>
  <p:tag name="KSO_WM_UNIT_LAYERLEVEL" val="1"/>
  <p:tag name="KSO_WM_TAG_VERSION" val="3.0"/>
  <p:tag name="KSO_WM_UNIT_PRESET_TEXT" val="      "/>
</p:tagLst>
</file>

<file path=ppt/tags/tag32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276_1*f*1"/>
  <p:tag name="KSO_WM_TEMPLATE_CATEGORY" val="custom"/>
  <p:tag name="KSO_WM_TEMPLATE_INDEX" val="20231276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此处添加文本具体内容，简明扼要地阐述您的观点。根据需要可酌情增减文字，以便观者准确地理解您传达的思想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#wm#"/>
  <p:tag name="KSO_WM_UNIT_VALUE" val="651*1168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276_1*d*1"/>
  <p:tag name="KSO_WM_TEMPLATE_CATEGORY" val="custom"/>
  <p:tag name="KSO_WM_TEMPLATE_INDEX" val="20231276"/>
  <p:tag name="KSO_WM_UNIT_LAYERLEVEL" val="1"/>
  <p:tag name="KSO_WM_TAG_VERSION" val="3.0"/>
</p:tagLst>
</file>

<file path=ppt/tags/tag331.xml><?xml version="1.0" encoding="utf-8"?>
<p:tagLst xmlns:p="http://schemas.openxmlformats.org/presentationml/2006/main">
  <p:tag name="KSO_WM_BEAUTIFY_FLAG" val="#wm#"/>
  <p:tag name="KSO_WM_UNIT_FILL_FORE_SCHEMECOLOR_INDEX_BRIGHTNESS" val="0"/>
  <p:tag name="KSO_WM_UNIT_FILL_FORE_SCHEMECOLOR_INDEX" val="14"/>
  <p:tag name="KSO_WM_UNIT_FILL_TYPE" val="1"/>
  <p:tag name="KSO_WM_UNIT_LINE_FORE_SCHEMECOLOR_INDEX_BRIGHTNESS" val="0"/>
  <p:tag name="KSO_WM_UNIT_LINE_FORE_SCHEMECOLOR_INDEX" val="5"/>
  <p:tag name="KSO_WM_UNIT_LINE_FILL_TYPE" val="2"/>
  <p:tag name="KSO_WM_UNIT_SHADOW_SCHEMECOLOR_INDEX_BRIGHTNESS" val="0"/>
  <p:tag name="KSO_WM_UNIT_SHADOW_SCHEMECOLOR_INDEX" val="5"/>
  <p:tag name="KSO_WM_UNIT_TEXT_FILL_FORE_SCHEMECOLOR_INDEX_BRIGHTNESS" val="0"/>
  <p:tag name="KSO_WM_UNIT_TEXT_FILL_FORE_SCHEMECOLOR_INDEX" val="13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276_1*i*2"/>
  <p:tag name="KSO_WM_TEMPLATE_CATEGORY" val="custom"/>
  <p:tag name="KSO_WM_TEMPLATE_INDEX" val="20231276"/>
  <p:tag name="KSO_WM_UNIT_LAYERLEVEL" val="1"/>
  <p:tag name="KSO_WM_TAG_VERSION" val="3.0"/>
</p:tagLst>
</file>

<file path=ppt/tags/tag332.xml><?xml version="1.0" encoding="utf-8"?>
<p:tagLst xmlns:p="http://schemas.openxmlformats.org/presentationml/2006/main">
  <p:tag name="KSO_WM_SLIDE_ID" val="custom20231276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276"/>
  <p:tag name="KSO_WM_SLIDE_TYPE" val="text"/>
  <p:tag name="KSO_WM_SLIDE_SUBTYPE" val="picTxt"/>
  <p:tag name="KSO_WM_SLIDE_SIZE" val="863*431"/>
  <p:tag name="KSO_WM_SLIDE_POSITION" val="48*44"/>
  <p:tag name="KSO_WM_SLIDE_LAYOUT" val="a_d_f_α"/>
  <p:tag name="KSO_WM_SLIDE_LAYOUT_CNT" val="1_1_1_1"/>
  <p:tag name="KSO_WM_SPECIAL_SOURCE" val="bdnull"/>
</p:tagLst>
</file>

<file path=ppt/tags/tag333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2"/>
</p:tagLst>
</file>

<file path=ppt/tags/tag3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35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195_1*i*1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195_1*i*2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38.xml><?xml version="1.0" encoding="utf-8"?>
<p:tagLst xmlns:p="http://schemas.openxmlformats.org/presentationml/2006/main">
  <p:tag name="KSO_WM_UNIT_VALUE" val="781*1869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195_1*d*1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39.xml><?xml version="1.0" encoding="utf-8"?>
<p:tagLst xmlns:p="http://schemas.openxmlformats.org/presentationml/2006/main">
  <p:tag name="KSO_WM_UNIT_VALUE" val="781*1870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2"/>
  <p:tag name="KSO_WM_UNIT_ID" val="custom20231195_1*d*2"/>
  <p:tag name="KSO_WM_TEMPLATE_CATEGORY" val="custom"/>
  <p:tag name="KSO_WM_TEMPLATE_INDEX" val="20231195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195_1*i*3"/>
  <p:tag name="KSO_WM_TEMPLATE_CATEGORY" val="custom"/>
  <p:tag name="KSO_WM_TEMPLATE_INDEX" val="20231195"/>
  <p:tag name="KSO_WM_UNIT_LAYERLEVEL" val="1"/>
  <p:tag name="KSO_WM_TAG_VERSION" val="3.0"/>
</p:tagLst>
</file>

<file path=ppt/tags/tag34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195_1*i*4"/>
  <p:tag name="KSO_WM_TEMPLATE_CATEGORY" val="custom"/>
  <p:tag name="KSO_WM_TEMPLATE_INDEX" val="20231195"/>
  <p:tag name="KSO_WM_UNIT_LAYERLEVEL" val="1"/>
  <p:tag name="KSO_WM_TAG_VERSION" val="3.0"/>
</p:tagLst>
</file>

<file path=ppt/tags/tag3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195_1*a*1"/>
  <p:tag name="KSO_WM_TEMPLATE_CATEGORY" val="custom"/>
  <p:tag name="KSO_WM_TEMPLATE_INDEX" val="20231195"/>
  <p:tag name="KSO_WM_UNIT_LAYERLEVEL" val="1"/>
  <p:tag name="KSO_WM_TAG_VERSION" val="3.0"/>
  <p:tag name="KSO_WM_BEAUTIFY_FLAG" val="#wm#"/>
  <p:tag name="KSO_WM_UNIT_VALUE" val="39"/>
  <p:tag name="KSO_WM_UNIT_PRESET_TEXT" val="单击此处添加标题"/>
</p:tagLst>
</file>

<file path=ppt/tags/tag34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1"/>
  <p:tag name="KSO_WM_UNIT_ID" val="diagram20231459_1*m_h_i*3_2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4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2"/>
  <p:tag name="KSO_WM_UNIT_ID" val="diagram20231459_1*m_h_i*3_2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34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1"/>
  <p:tag name="KSO_WM_UNIT_ID" val="diagram20231459_1*m_h_i*3_1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USESOURCEFORMAT_APPLY" val="0"/>
</p:tagLst>
</file>

<file path=ppt/tags/tag34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2"/>
  <p:tag name="KSO_WM_UNIT_ID" val="diagram20231459_1*m_h_i*3_1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  <p:tag name="KSO_WM_UNIT_LINE_FILL_TYPE" val="2"/>
  <p:tag name="KSO_WM_UNIT_USESOURCEFORMAT_APPLY" val="0"/>
</p:tagLst>
</file>

<file path=ppt/tags/tag34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3"/>
  <p:tag name="KSO_WM_UNIT_ID" val="diagram20231459_1*m_h_i*3_1_3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UNIT_USESOURCEFORMAT_APPLY" val="0"/>
</p:tagLst>
</file>

<file path=ppt/tags/tag34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1_4"/>
  <p:tag name="KSO_WM_UNIT_ID" val="diagram20231459_1*m_h_i*3_1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4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3_1_1"/>
  <p:tag name="KSO_WM_UNIT_ID" val="diagram20231459_1*m_h_f*3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观点"/>
  <p:tag name="KSO_WM_UNIT_USESOURCEFORMAT_APPLY" val="0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3_1_1"/>
  <p:tag name="KSO_WM_UNIT_ID" val="diagram20231459_1*m_h_a*3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35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3"/>
  <p:tag name="KSO_WM_UNIT_ID" val="diagram20231459_1*m_h_i*3_2_3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59_1*m_i*3_1"/>
  <p:tag name="KSO_WM_TEMPLATE_CATEGORY" val="diagram"/>
  <p:tag name="KSO_WM_TEMPLATE_INDEX" val="20231459"/>
  <p:tag name="KSO_WM_UNIT_LAYERLEVEL" val="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m1-1"/>
  <p:tag name="KSO_WM_UNIT_TYPE" val="m_i"/>
  <p:tag name="KSO_WM_UNIT_INDEX" val="3_1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400000214576721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5"/>
  <p:tag name="KSO_WM_UNIT_USESOURCEFORMAT_APPLY" val="0"/>
</p:tagLst>
</file>

<file path=ppt/tags/tag3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3_2_4"/>
  <p:tag name="KSO_WM_UNIT_ID" val="diagram20231459_1*m_h_i*3_2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  <p:tag name="KSO_WM_UNIT_LINE_FORE_SCHEMECOLOR_INDEX" val="5"/>
  <p:tag name="KSO_WM_UNIT_USESOURCEFORMAT_APPLY" val="0"/>
</p:tagLst>
</file>

<file path=ppt/tags/tag35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3_2_1"/>
  <p:tag name="KSO_WM_UNIT_ID" val="diagram20231459_1*m_h_f*3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观点"/>
  <p:tag name="KSO_WM_UNIT_USESOURCEFORMAT_APPLY" val="0"/>
</p:tagLst>
</file>

<file path=ppt/tags/tag3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3_2_1"/>
  <p:tag name="KSO_WM_UNIT_ID" val="diagram20231459_1*m_h_a*3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BEAUTIFY_FLAG" val="#wm#"/>
  <p:tag name="KSO_WM_DIAGRAM_MAX_ITEMCNT" val="6"/>
  <p:tag name="KSO_WM_DIAGRAM_MIN_ITEMCNT" val="2"/>
  <p:tag name="KSO_WM_DIAGRAM_VIRTUALLY_FRAME" val="{&quot;height&quot;:333.87314960629914,&quot;left&quot;:-186.90313759150467,&quot;top&quot;:88.0592125984252,&quot;width&quot;:653.393688772607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356.xml><?xml version="1.0" encoding="utf-8"?>
<p:tagLst xmlns:p="http://schemas.openxmlformats.org/presentationml/2006/main">
  <p:tag name="KSO_WM_BEAUTIFY_FLAG" val="#wm#"/>
  <p:tag name="KSO_WM_TEMPLATE_CATEGORY" val="custom"/>
  <p:tag name="KSO_WM_TEMPLATE_INDEX" val="20231195"/>
  <p:tag name="KSO_WM_SLIDE_ID" val="custom20231195_1"/>
  <p:tag name="KSO_WM_TEMPLATE_SUBCATEGORY" val="0"/>
  <p:tag name="KSO_WM_TEMPLATE_MASTER_TYPE" val="0"/>
  <p:tag name="KSO_WM_TEMPLATE_COLOR_TYPE" val="0"/>
  <p:tag name="KSO_WM_SLIDE_TYPE" val="text"/>
  <p:tag name="KSO_WM_SLIDE_SUBTYPE" val="picTxt"/>
  <p:tag name="KSO_WM_SLIDE_ITEM_CNT" val="0"/>
  <p:tag name="KSO_WM_SLIDE_INDEX" val="1"/>
  <p:tag name="KSO_WM_SLIDE_SIZE" val="959*513"/>
  <p:tag name="KSO_WM_SLIDE_POSITION" val="0*0"/>
  <p:tag name="KSO_WM_TAG_VERSION" val="3.0"/>
  <p:tag name="KSO_WM_SLIDE_LAYOUT" val="a_d_f"/>
  <p:tag name="KSO_WM_SLIDE_LAYOUT_CNT" val="1_2_1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custom20233055_1*d*1"/>
  <p:tag name="KSO_WM_TEMPLATE_CATEGORY" val="custom"/>
  <p:tag name="KSO_WM_TEMPLATE_INDEX" val="20233055"/>
  <p:tag name="KSO_WM_UNIT_LAYERLEVEL" val="1"/>
  <p:tag name="KSO_WM_TAG_VERSION" val="3.0"/>
  <p:tag name="KSO_WM_BEAUTIFY_FLAG" val="#wm#"/>
  <p:tag name="KSO_WM_UNIT_VALUE" val="1157*3384"/>
  <p:tag name="KSO_WM_UNIT_TYPE" val="d"/>
  <p:tag name="KSO_WM_UNIT_INDEX" val="1"/>
  <p:tag name="KSO_WM_UNIT_LINE_FORE_SCHEMECOLOR_INDEX" val="1"/>
  <p:tag name="KSO_WM_UNIT_LINE_FILL_TYPE" val="2"/>
  <p:tag name="KSO_WM_UNIT_USESOURCEFORMAT_APPLY" val="0"/>
</p:tagLst>
</file>

<file path=ppt/tags/tag35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UNIT_ID" val="_7*a*1"/>
  <p:tag name="KSO_WM_TEMPLATE_CATEGORY" val="custom"/>
  <p:tag name="KSO_WM_TEMPLATE_INDEX" val="20233055"/>
  <p:tag name="KSO_WM_UNIT_LAYERLEVEL" val="1"/>
  <p:tag name="KSO_WM_TAG_VERSION" val="3.0"/>
  <p:tag name="KSO_WM_BEAUTIFY_FLAG" val="#wm#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35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4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981_1*l_h_f*1_1_1"/>
  <p:tag name="KSO_WM_TEMPLATE_CATEGORY" val="diagram"/>
  <p:tag name="KSO_WM_TEMPLATE_INDEX" val="20231981"/>
  <p:tag name="KSO_WM_UNIT_LAYERLEVEL" val="1_1_1"/>
  <p:tag name="KSO_WM_TAG_VERSION" val="3.0"/>
  <p:tag name="KSO_WM_BEAUTIFY_FLAG" val="#wm#"/>
  <p:tag name="KSO_WM_DIAGRAM_MAX_ITEMCNT" val="1"/>
  <p:tag name="KSO_WM_DIAGRAM_MIN_ITEMCNT" val="1"/>
  <p:tag name="KSO_WM_DIAGRAM_VIRTUALLY_FRAME" val="{&quot;height&quot;:115.14732360839844,&quot;left&quot;:1.0269291338582662,&quot;top&quot;:55.855275203674864,&quot;width&quot;:425.3496850393700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colorType&quot;:0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TYPE" val="1"/>
  <p:tag name="KSO_WM_UNIT_PRESET_TEXT" val="单击此处输入你的项正文，文字是您思想的提炼，请尽量言简意赅的阐述， 请尽量言简意赅。"/>
  <p:tag name="KSO_WM_UNIT_USESOURCEFORMAT_APPLY" val="0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81_1*l_h_a*1_1_1"/>
  <p:tag name="KSO_WM_TEMPLATE_CATEGORY" val="diagram"/>
  <p:tag name="KSO_WM_TEMPLATE_INDEX" val="20231981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1"/>
  <p:tag name="KSO_WM_DIAGRAM_MIN_ITEMCNT" val="1"/>
  <p:tag name="KSO_WM_DIAGRAM_VIRTUALLY_FRAME" val="{&quot;height&quot;:115.14732360839844,&quot;left&quot;:1.0269291338582662,&quot;top&quot;:55.855275203674864,&quot;width&quot;:425.3496850393700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项标题"/>
  <p:tag name="KSO_WM_UNIT_TEXT_FILL_FORE_SCHEMECOLOR_INDEX" val="1"/>
  <p:tag name="KSO_WM_UNIT_TEXT_FILL_TYPE" val="1"/>
  <p:tag name="KSO_WM_UNIT_USESOURCEFORMAT_APPLY" val="0"/>
</p:tagLst>
</file>

<file path=ppt/tags/tag361.xml><?xml version="1.0" encoding="utf-8"?>
<p:tagLst xmlns:p="http://schemas.openxmlformats.org/presentationml/2006/main">
  <p:tag name="KSO_WM_SLIDE_ID" val="custom20233055_1"/>
  <p:tag name="KSO_WM_TEMPLATE_SUBCATEGORY" val="0"/>
  <p:tag name="KSO_WM_TEMPLATE_MASTER_TYPE" val="0"/>
  <p:tag name="KSO_WM_TEMPLATE_COLOR_TYPE" val="0"/>
  <p:tag name="KSO_WM_SLIDE_ITEM_CNT" val="1"/>
  <p:tag name="KSO_WM_SLIDE_INDEX" val="1"/>
  <p:tag name="KSO_WM_TAG_VERSION" val="3.0"/>
  <p:tag name="KSO_WM_BEAUTIFY_FLAG" val="#wm#"/>
  <p:tag name="KSO_WM_TEMPLATE_CATEGORY" val="custom"/>
  <p:tag name="KSO_WM_TEMPLATE_INDEX" val="20230897"/>
  <p:tag name="KSO_WM_SLIDE_TYPE" val="text"/>
  <p:tag name="KSO_WM_SLIDE_SUBTYPE" val="picTxt"/>
  <p:tag name="KSO_WM_SLIDE_SIZE" val="425.25*74.274"/>
  <p:tag name="KSO_WM_SLIDE_POSITION" val="62.5769*411.34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SLIDE_THEME_ID" val="3302748"/>
  <p:tag name="KSO_WM_SLIDE_THEME_NAME" val="绿色简约风主题"/>
</p:tagLst>
</file>

<file path=ppt/tags/tag362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3"/>
</p:tagLst>
</file>

<file path=ppt/tags/tag3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64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1754_1*i*1"/>
  <p:tag name="KSO_WM_TEMPLATE_CATEGORY" val="custom"/>
  <p:tag name="KSO_WM_TEMPLATE_INDEX" val="20231754"/>
  <p:tag name="KSO_WM_UNIT_LAYERLEVEL" val="1"/>
  <p:tag name="KSO_WM_TAG_VERSION" val="3.0"/>
  <p:tag name="KSO_WM_BEAUTIFY_FLAG" val="#wm#"/>
  <p:tag name="KSO_WM_UNIT_TEXT_FILL_FORE_SCHEMECOLOR_INDEX" val="2"/>
  <p:tag name="KSO_WM_UNIT_TEXT_FILL_TYPE" val="1"/>
  <p:tag name="KSO_WM_UNIT_USESOURCEFORMAT_APPLY" val="0"/>
  <p:tag name="KSO_WM_UNIT_FILL_FORE_SCHEMECOLOR_INDEX" val="13"/>
  <p:tag name="KSO_WM_UNIT_FILL_TYPE" val="1"/>
</p:tagLst>
</file>

<file path=ppt/tags/tag366.xml><?xml version="1.0" encoding="utf-8"?>
<p:tagLst xmlns:p="http://schemas.openxmlformats.org/presentationml/2006/main">
  <p:tag name="KSO_WM_UNIT_VALUE" val="1904*178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754_1*d*1"/>
  <p:tag name="KSO_WM_TEMPLATE_CATEGORY" val="custom"/>
  <p:tag name="KSO_WM_TEMPLATE_INDEX" val="20231754"/>
  <p:tag name="KSO_WM_UNIT_LAYERLEVEL" val="1"/>
  <p:tag name="KSO_WM_TAG_VERSION" val="3.0"/>
  <p:tag name="KSO_WM_BEAUTIFY_FLAG" val="#wm#"/>
  <p:tag name="KSO_WM_UNIT_USESOURCEFORMAT_APPLY" val="0"/>
  <p:tag name="KSO_WM_UNIT_LINE_FORE_SCHEMECOLOR_INDEX" val="1"/>
  <p:tag name="KSO_WM_UNIT_LINE_FILL_TYPE" val="2"/>
</p:tagLst>
</file>

<file path=ppt/tags/tag36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0"/>
  <p:tag name="KSO_WM_UNIT_TEXT_FILL_FORE_SCHEMECOLOR_INDEX" val="13"/>
  <p:tag name="KSO_WM_UNIT_TEXT_FILL_TYPE" val="1"/>
  <p:tag name="KSO_WM_UNIT_USESOURCEFORMAT_APPLY" val="0"/>
  <p:tag name="KSO_WM_TEMPLATE_INDEX" val="20231754"/>
  <p:tag name="KSO_WM_UNIT_ID" val="_7*a*1"/>
  <p:tag name="KSO_WM_UNIT_PRESET_TEXT" val="单击此处添加标题"/>
  <p:tag name="KSO_WM_UNIT_CONTENT_GROUP_TYPE" val="titlestyle"/>
</p:tagLst>
</file>

<file path=ppt/tags/tag3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31747_1*l_i*1_1"/>
  <p:tag name="KSO_WM_TEMPLATE_CATEGORY" val="diagram"/>
  <p:tag name="KSO_WM_TEMPLATE_INDEX" val="20231747"/>
  <p:tag name="KSO_WM_UNIT_LAYERLEVEL" val="1_1"/>
  <p:tag name="KSO_WM_TAG_VERSION" val="3.0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solid&quot;:{&quot;brightness&quot;:0,&quot;colorType&quot;:1,&quot;foreColorIndex&quot;:5,&quot;transparency&quot;:0.1700000017881393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36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47_1*l_h_f*1_1_1"/>
  <p:tag name="KSO_WM_TEMPLATE_CATEGORY" val="diagram"/>
  <p:tag name="KSO_WM_TEMPLATE_INDEX" val="2023174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你的项正文，文字是您思想的提炼，请尽量言简意赅的阐述观点。单击此处输入你的项正文，文字是您思想的提炼，请尽量言简意赅的阐述观点。单击此处输入你的项正文，文字是您思想的提炼，请尽量言简意赅的阐述观点。"/>
  <p:tag name="KSO_WM_UNIT_USESOURCEFORMAT_APPLY" val="0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747_1*l_h_a*1_1_1"/>
  <p:tag name="KSO_WM_TEMPLATE_CATEGORY" val="diagram"/>
  <p:tag name="KSO_WM_TEMPLATE_INDEX" val="20231747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86.64999389648438,&quot;width&quot;:637.795288085937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项标题"/>
  <p:tag name="KSO_WM_UNIT_USESOURCEFORMAT_APPLY" val="0"/>
</p:tagLst>
</file>

<file path=ppt/tags/tag371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637.795*186.65"/>
  <p:tag name="KSO_WM_SLIDE_POSITION" val="253.93*292.82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1754_1"/>
  <p:tag name="KSO_WM_SLIDE_ITEM_CNT" val="1"/>
  <p:tag name="KSO_WM_SLIDE_THEME_ID" val="3302748"/>
  <p:tag name="KSO_WM_SLIDE_THEME_NAME" val="绿色简约风主题"/>
</p:tagLst>
</file>

<file path=ppt/tags/tag372.xml><?xml version="1.0" encoding="utf-8"?>
<p:tagLst xmlns:p="http://schemas.openxmlformats.org/presentationml/2006/main">
  <p:tag name="KSO_WM_UNIT_VALUE" val="1904*2391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1337_1*d*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7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1337_1*i*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1337_1*a*1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PRESET_TEXT" val="单击添加标题"/>
</p:tagLst>
</file>

<file path=ppt/tags/tag375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1337_1*i*2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7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7_1*i*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7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1337_1*f*1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，简明扼要地阐述您的观点"/>
</p:tagLst>
</file>

<file path=ppt/tags/tag37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custom20231337_1*f*2"/>
  <p:tag name="KSO_WM_TEMPLATE_CATEGORY" val="custom"/>
  <p:tag name="KSO_WM_TEMPLATE_INDEX" val="20231337"/>
  <p:tag name="KSO_WM_UNIT_LAYERLEVEL" val="1"/>
  <p:tag name="KSO_WM_TAG_VERSION" val="3.0"/>
  <p:tag name="KSO_WM_BEAUTIFY_FLAG" val="#wm#"/>
  <p:tag name="KSO_WM_UNIT_TEXT_FILL_FORE_SCHEMECOLOR_INDEX_BRIGHTNESS" val="0.15"/>
  <p:tag name="KSO_WM_UNIT_TEXT_FILL_FORE_SCHEMECOLOR_INDEX" val="13"/>
  <p:tag name="KSO_WM_UNIT_TEXT_FILL_TYPE" val="1"/>
  <p:tag name="KSO_WM_UNIT_PRESET_TEXT" val="单击添加文本具体内容，请扼要阐述您的观点"/>
</p:tagLst>
</file>

<file path=ppt/tags/tag379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1337_1*i*4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1337_1*i*5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1.xml><?xml version="1.0" encoding="utf-8"?>
<p:tagLst xmlns:p="http://schemas.openxmlformats.org/presentationml/2006/main">
  <p:tag name="KSO_WM_UNIT_FILL_FORE_SCHEMECOLOR_INDEX_BRIGHTNESS" val="0.8"/>
  <p:tag name="KSO_WM_UNIT_FILL_FORE_SCHEMECOLOR_INDEX" val="7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1337_1*i*6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2.xml><?xml version="1.0" encoding="utf-8"?>
<p:tagLst xmlns:p="http://schemas.openxmlformats.org/presentationml/2006/main"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1337_1*i*7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3.xml><?xml version="1.0" encoding="utf-8"?>
<p:tagLst xmlns:p="http://schemas.openxmlformats.org/presentationml/2006/main">
  <p:tag name="KSO_WM_UNIT_LINE_FORE_SCHEMECOLOR_INDEX_BRIGHTNESS" val="0.8"/>
  <p:tag name="KSO_WM_UNIT_LINE_FORE_SCHEMECOLOR_INDEX" val="7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1337_1*i*8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4.xml><?xml version="1.0" encoding="utf-8"?>
<p:tagLst xmlns:p="http://schemas.openxmlformats.org/presentationml/2006/main">
  <p:tag name="KSO_WM_UNIT_FILL_FORE_SCHEMECOLOR_INDEX_BRIGHTNESS" val="0.4"/>
  <p:tag name="KSO_WM_UNIT_FILL_FORE_SCHEMECOLOR_INDEX" val="8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UNIT_ID" val="custom20231337_1*i*9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0"/>
  <p:tag name="KSO_WM_UNIT_ID" val="custom20231337_1*i*10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6.xml><?xml version="1.0" encoding="utf-8"?>
<p:tagLst xmlns:p="http://schemas.openxmlformats.org/presentationml/2006/main">
  <p:tag name="KSO_WM_UNIT_LINE_FORE_SCHEMECOLOR_INDEX_BRIGHTNESS" val="0"/>
  <p:tag name="KSO_WM_UNIT_LINE_FORE_SCHEMECOLOR_INDEX" val="13"/>
  <p:tag name="KSO_WM_UNIT_LINE_FILL_TYPE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UNIT_ID" val="custom20231337_1*i*11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7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UNIT_ID" val="custom20231337_1*i*12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8.xml><?xml version="1.0" encoding="utf-8"?>
<p:tagLst xmlns:p="http://schemas.openxmlformats.org/presentationml/2006/main">
  <p:tag name="KSO_WM_UNIT_FILL_FORE_SCHEMECOLOR_INDEX_BRIGHTNESS" val="-0.25"/>
  <p:tag name="KSO_WM_UNIT_FILL_FORE_SCHEMECOLOR_INDEX" val="6"/>
  <p:tag name="KSO_WM_UNIT_FILL_TYPE" val="1"/>
  <p:tag name="KSO_WM_UNIT_LINE_FORE_SCHEMECOLOR_INDEX_BRIGHTNESS" val="0"/>
  <p:tag name="KSO_WM_UNIT_LINE_FORE_SCHEMECOLOR_INDEX" val="14"/>
  <p:tag name="KSO_WM_UNIT_LINE_FILL_TYPE" val="2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UNIT_ID" val="custom20231337_1*i*1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8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1337_1*i*3"/>
  <p:tag name="KSO_WM_TEMPLATE_CATEGORY" val="custom"/>
  <p:tag name="KSO_WM_TEMPLATE_INDEX" val="20231337"/>
  <p:tag name="KSO_WM_UNIT_LAYERLEVEL" val="1"/>
  <p:tag name="KSO_WM_TAG_VERSION" val="3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SLIDE_ID" val="custom20231337_1"/>
  <p:tag name="KSO_WM_TEMPLATE_SUBCATEGORY" val="0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1337"/>
  <p:tag name="KSO_WM_SLIDE_TYPE" val="text"/>
  <p:tag name="KSO_WM_SLIDE_SUBTYPE" val="picTxt"/>
  <p:tag name="KSO_WM_SLIDE_SIZE" val="959*540"/>
  <p:tag name="KSO_WM_SLIDE_POSITION" val="0*0"/>
  <p:tag name="KSO_WM_SLIDE_LAYOUT" val="a_d_f"/>
  <p:tag name="KSO_WM_SLIDE_LAYOUT_CNT" val="1_2_2"/>
  <p:tag name="KSO_WM_SPECIAL_SOURCE" val="bdnull"/>
</p:tagLst>
</file>

<file path=ppt/tags/tag39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4"/>
</p:tagLst>
</file>

<file path=ppt/tags/tag3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393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394.xml><?xml version="1.0" encoding="utf-8"?>
<p:tagLst xmlns:p="http://schemas.openxmlformats.org/presentationml/2006/main">
  <p:tag name="KSO_WM_UNIT_VALUE" val="1904*25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2412_1*d*1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39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VALUE" val="10"/>
  <p:tag name="KSO_WM_TEMPLATE_INDEX" val="20232412"/>
  <p:tag name="KSO_WM_UNIT_ID" val="_7*a*1"/>
  <p:tag name="KSO_WM_UNIT_TEXT_FILL_FORE_SCHEMECOLOR_INDEX" val="13"/>
  <p:tag name="KSO_WM_UNIT_TEXT_FILL_TYPE" val="1"/>
  <p:tag name="KSO_WM_UNIT_USESOURCEFORMAT_APPLY" val="0"/>
  <p:tag name="KSO_WM_UNIT_PRESET_TEXT" val="单击此处添加标题"/>
  <p:tag name="KSO_WM_UNIT_CONTENT_GROUP_TYPE" val="titlestyle"/>
</p:tagLst>
</file>

<file path=ppt/tags/tag3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2412_1*i*2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3"/>
  <p:tag name="KSO_WM_UNIT_ID" val="custom20232412_1*i*3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4"/>
  <p:tag name="KSO_WM_UNIT_ID" val="custom20232412_1*i*4"/>
  <p:tag name="KSO_WM_TEMPLATE_CATEGORY" val="custom"/>
  <p:tag name="KSO_WM_TEMPLATE_INDEX" val="20232412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3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2412_1*i*1"/>
  <p:tag name="KSO_WM_TEMPLATE_CATEGORY" val="custom"/>
  <p:tag name="KSO_WM_TEMPLATE_INDEX" val="20232412"/>
  <p:tag name="KSO_WM_UNIT_LAYERLEVEL" val="1"/>
  <p:tag name="KSO_WM_TAG_VERSION" val="3.0"/>
  <p:tag name="KSO_WM_UNIT_LINE_FORE_SCHEMECOLOR_INDEX" val="5"/>
  <p:tag name="KSO_WM_UNIT_LINE_FILL_TYPE" val="2"/>
  <p:tag name="KSO_WM_UNIT_USESOURCEFORMAT_APPLY" val="0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8_1*l_h_f*1_1_1"/>
  <p:tag name="KSO_WM_TEMPLATE_CATEGORY" val="diagram"/>
  <p:tag name="KSO_WM_TEMPLATE_INDEX" val="20231968"/>
  <p:tag name="KSO_WM_UNIT_LAYERLEVEL" val="1_1_1"/>
  <p:tag name="KSO_WM_TAG_VERSION" val="3.0"/>
  <p:tag name="KSO_WM_BEAUTIFY_FLAG" val="#wm#"/>
  <p:tag name="KSO_WM_UNIT_TEXT_FILL_FORE_SCHEMECOLOR_INDEX_BRIGHTNESS" val="0.15"/>
  <p:tag name="KSO_WM_DIAGRAM_GROUP_CODE" val="l1-1"/>
  <p:tag name="KSO_WM_DIAGRAM_VERSION" val="3"/>
  <p:tag name="KSO_WM_DIAGRAM_COLOR_TRICK" val="1"/>
  <p:tag name="KSO_WM_DIAGRAM_COLOR_TEXT_CAN_REMOVE" val="n"/>
  <p:tag name="KSO_WM_DIAGRAM_MAX_ITEMCNT" val="2"/>
  <p:tag name="KSO_WM_DIAGRAM_MIN_ITEMCNT" val="1"/>
  <p:tag name="KSO_WM_DIAGRAM_VIRTUALLY_FRAME" val="{&quot;height&quot;:174.0048065185547,&quot;left&quot;:55.29661417322834,&quot;top&quot;:306.31976209505336,&quot;width&quot;:348.6864566929133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酌情增减文字，以便观者准确地理解您传达的思想。单击此处添加文本具体内容"/>
  <p:tag name="KSO_WM_UNIT_USESOURCEFORMAT_APPLY" val="0"/>
</p:tagLst>
</file>

<file path=ppt/tags/tag40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1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31968_1*l_h_a*1_1_1"/>
  <p:tag name="KSO_WM_TEMPLATE_CATEGORY" val="diagram"/>
  <p:tag name="KSO_WM_TEMPLATE_INDEX" val="20231968"/>
  <p:tag name="KSO_WM_UNIT_LAYERLEVEL" val="1_1_1"/>
  <p:tag name="KSO_WM_TAG_VERSION" val="3.0"/>
  <p:tag name="KSO_WM_BEAUTIFY_FLAG" val="#wm#"/>
  <p:tag name="KSO_WM_DIAGRAM_MAX_ITEMCNT" val="2"/>
  <p:tag name="KSO_WM_DIAGRAM_MIN_ITEMCNT" val="1"/>
  <p:tag name="KSO_WM_DIAGRAM_VIRTUALLY_FRAME" val="{&quot;height&quot;:174.0048065185547,&quot;left&quot;:55.29661417322834,&quot;top&quot;:306.31976209505336,&quot;width&quot;:348.68645669291334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此处输入项标题"/>
  <p:tag name="KSO_WM_UNIT_USESOURCEFORMAT_APPLY" val="0"/>
</p:tagLst>
</file>

<file path=ppt/tags/tag402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348.661*139.15"/>
  <p:tag name="KSO_WM_SLIDE_POSITION" val="55.2966*341.145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2412_1"/>
  <p:tag name="KSO_WM_SLIDE_ITEM_CNT" val="2"/>
  <p:tag name="KSO_WM_SLIDE_THEME_ID" val="3302748"/>
  <p:tag name="KSO_WM_SLIDE_THEME_NAME" val="绿色简约风主题"/>
</p:tagLst>
</file>

<file path=ppt/tags/tag403.xml><?xml version="1.0" encoding="utf-8"?>
<p:tagLst xmlns:p="http://schemas.openxmlformats.org/presentationml/2006/main">
  <p:tag name="KSO_WM_UNIT_VALUE" val="973*1727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29733_1*d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d9377a4f890414caff225789e7d518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059674dc1914c19b599b9226307c828"/>
  <p:tag name="KSO_WM_UNIT_PLACING_PICTURE" val="1059674dc1914c19b599b9226307c82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39b0f7f0c9383becde7b21b"/>
  <p:tag name="KSO_WM_TEMPLATE_ASSEMBLE_GROUPID" val="639b0f7f0c9383becde7b21b"/>
  <p:tag name="KSO_WM_UNIT_PLACING_PICTURE_USER_VIEWPORT" val="{&quot;height&quot;:3450.0220472440947,&quot;width&quot;:5202.148031496063}"/>
  <p:tag name="KSO_WM_UNIT_PLACING_PICTURE_INFO" val="{&quot;code&quot;:&quot;A[1]&quot;,&quot;full_picture&quot;:true,&quot;last_full_picture&quot;:&quot;A[1]&quot;,&quot;margin&quot;:{&quot;left&quot;:114.72958128020832,&quot;right&quot;:115.16602264487688},&quot;scheme&quot;:&quot;2-0&quot;,&quot;spacing&quot;:5}"/>
  <p:tag name="KSO_WM_UNIT_PLACING_PICTURE_USER_VIEWPORT_SMARTMENU" val="{&quot;height&quot;:3450.022670200893,&quot;width&quot;:5202.147735951421}"/>
  <p:tag name="KSO_WM_UNIT_PLACING_PICTURE_USER_RELATIVERECTANGLE_SMARTMENU" val="{&quot;bottom&quot;:0,&quot;left&quot;:0,&quot;right&quot;:0,&quot;top&quot;:0}"/>
</p:tagLst>
</file>

<file path=ppt/tags/tag4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29733_1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  <p:tag name="KSO_WM_UNIT_FILL_FORE_SCHEMECOLOR_INDEX_BRIGHTNESS" val="0"/>
  <p:tag name="KSO_WM_UNIT_FILL_FORE_SCHEMECOLOR_INDEX" val="15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TEMPLATE_CATEGORY" val="diagram"/>
  <p:tag name="KSO_WM_TEMPLATE_INDEX" val="20229733"/>
  <p:tag name="KSO_WM_UNIT_VALUE" val="425"/>
  <p:tag name="KSO_WM_TEMPLATE_ASSEMBLE_XID" val="639b0f7f0c9383becde7b21b"/>
  <p:tag name="KSO_WM_TEMPLATE_ASSEMBLE_GROUPID" val="639b0f7f0c9383becde7b21b"/>
</p:tagLst>
</file>

<file path=ppt/tags/tag4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diagram20229733_1*i*2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BLOCK" val="0"/>
  <p:tag name="KSO_WM_UNIT_SM_LIMIT_TYPE" val="2"/>
  <p:tag name="KSO_WM_UNIT_DEC_AREA_ID" val="3370971afbb94bb8ab187cd14b4e8a00"/>
  <p:tag name="KSO_WM_UNIT_DECORATE_INFO" val="{&quot;ReferentInfo&quot;:{&quot;Id&quot;:&quot;slide&quot;,&quot;X&quot;:{&quot;Pos&quot;:1},&quot;Y&quot;:{&quot;Pos&quot;:1}},&quot;DecorateInfoX&quot;:{&quot;Pos&quot;:1,&quot;IsAbs&quot;:false},&quot;DecorateInfoY&quot;:{&quot;Pos&quot;:1,&quot;IsAbs&quot;:false},&quot;DecorateInfoW&quot;:{&quot;IsAbs&quot;:false},&quot;DecorateInfoH&quot;:{&quot;IsAbs&quot;:false},&quot;whChangeMode&quot;:0}"/>
  <p:tag name="KSO_WM_CHIP_GROUPID" val="5fab54f0341d2fac3cfce989"/>
  <p:tag name="KSO_WM_CHIP_XID" val="5facaf2f998712faa657a542"/>
  <p:tag name="KSO_WM_UNIT_LINE_FORE_SCHEMECOLOR_INDEX_BRIGHTNESS" val="0"/>
  <p:tag name="KSO_WM_UNIT_LINE_FORE_SCHEMECOLOR_INDEX" val="5"/>
  <p:tag name="KSO_WM_UNIT_LINE_FILL_TYPE" val="2"/>
  <p:tag name="KSO_WM_TEMPLATE_ASSEMBLE_XID" val="639b0f7f0c9383becde7b21b"/>
  <p:tag name="KSO_WM_TEMPLATE_ASSEMBLE_GROUPID" val="639b0f7f0c9383becde7b21b"/>
</p:tagLst>
</file>

<file path=ppt/tags/tag40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29733_1*a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PRESET_TEXT" val="添加标题"/>
  <p:tag name="KSO_WM_UNIT_DEFAULT_FONT" val="24;44;4"/>
  <p:tag name="KSO_WM_UNIT_BLOCK" val="0"/>
  <p:tag name="KSO_WM_UNIT_SHOW_EDIT_AREA_INDICATION" val="1"/>
  <p:tag name="KSO_WM_CHIP_GROUPID" val="5e7881253197e252a37019b5"/>
  <p:tag name="KSO_WM_CHIP_XID" val="5e7881253197e252a37019b6"/>
  <p:tag name="KSO_WM_UNIT_DEC_AREA_ID" val="1d6d9199b6e849bc9ed2cb6a0b190f5f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b&quot;,&quot;fill_mode&quot;:&quot;full&quot;,&quot;sacle_strategy&quot;:&quot;smart&quot;}"/>
  <p:tag name="KSO_WM_ASSEMBLE_CHIP_INDEX" val="093b40d80fcb4a87ba7c5d80cc6bc79a"/>
  <p:tag name="KSO_WM_UNIT_TEXT_FILL_FORE_SCHEMECOLOR_INDEX_BRIGHTNESS" val="0"/>
  <p:tag name="KSO_WM_UNIT_TEXT_FILL_FORE_SCHEMECOLOR_INDEX" val="13"/>
  <p:tag name="KSO_WM_UNIT_TEXT_FILL_TYPE" val="1"/>
  <p:tag name="KSO_WM_TEMPLATE_ASSEMBLE_XID" val="639b0f7f0c9383becde7b21b"/>
  <p:tag name="KSO_WM_TEMPLATE_ASSEMBLE_GROUPID" val="639b0f7f0c9383becde7b21b"/>
</p:tagLst>
</file>

<file path=ppt/tags/tag407.xml><?xml version="1.0" encoding="utf-8"?>
<p:tagLst xmlns:p="http://schemas.openxmlformats.org/presentationml/2006/main">
  <p:tag name="KSO_WM_UNIT_TEXT_SUBTYPE" val="a"/>
  <p:tag name="KSO_WM_UNIT_SUBTYPE" val="a"/>
  <p:tag name="KSO_WM_UNIT_PRESET_TEXT" val="单击此处添加正文。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diagram20229733_1*f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UNIT_DEFAULT_FONT" val="14;20;2"/>
  <p:tag name="KSO_WM_UNIT_BLOCK" val="0"/>
  <p:tag name="KSO_WM_UNIT_VALUE" val="33"/>
  <p:tag name="KSO_WM_UNIT_SHOW_EDIT_AREA_INDICATION" val="1"/>
  <p:tag name="KSO_WM_CHIP_GROUPID" val="5e6b05596848fb12bee65ac8"/>
  <p:tag name="KSO_WM_CHIP_XID" val="5e6b05596848fb12bee65aca"/>
  <p:tag name="KSO_WM_UNIT_DEC_AREA_ID" val="b75a0520b09346b080bd2761da474b49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t&quot;,&quot;fill_mode&quot;:&quot;full&quot;,&quot;sacle_strategy&quot;:&quot;smart&quot;}"/>
  <p:tag name="KSO_WM_ASSEMBLE_CHIP_INDEX" val="552ac970fc4242a09e6c5fcde8de867b"/>
  <p:tag name="KSO_WM_UNIT_TEXT_FILL_FORE_SCHEMECOLOR_INDEX_BRIGHTNESS" val="0.25"/>
  <p:tag name="KSO_WM_UNIT_TEXT_FILL_FORE_SCHEMECOLOR_INDEX" val="13"/>
  <p:tag name="KSO_WM_UNIT_TEXT_FILL_TYPE" val="1"/>
  <p:tag name="KSO_WM_TEMPLATE_ASSEMBLE_XID" val="639b0f7f0c9383becde7b21b"/>
  <p:tag name="KSO_WM_TEMPLATE_ASSEMBLE_GROUPID" val="639b0f7f0c9383becde7b21b"/>
</p:tagLst>
</file>

<file path=ppt/tags/tag408.xml><?xml version="1.0" encoding="utf-8"?>
<p:tagLst xmlns:p="http://schemas.openxmlformats.org/presentationml/2006/main">
  <p:tag name="KSO_WM_UNIT_VALUE" val="973*1727"/>
  <p:tag name="KSO_WM_UNIT_HIGHLIGHT" val="0"/>
  <p:tag name="KSO_WM_UNIT_DIAGRAM_ISNUMVISUAL" val="0"/>
  <p:tag name="KSO_WM_UNIT_DIAGRAM_ISREFERUNIT" val="0"/>
  <p:tag name="KSO_WM_UNIT_TYPE" val="d"/>
  <p:tag name="KSO_WM_UNIT_INDEX" val="1"/>
  <p:tag name="KSO_WM_UNIT_ID" val="diagram20229733_1*d*1"/>
  <p:tag name="KSO_WM_TEMPLATE_CATEGORY" val="diagram"/>
  <p:tag name="KSO_WM_TEMPLATE_INDEX" val="2022973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d9377a4f890414caff225789e7d5183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059674dc1914c19b599b9226307c828"/>
  <p:tag name="KSO_WM_UNIT_PLACING_PICTURE" val="1059674dc1914c19b599b9226307c828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39b0f7f0c9383becde7b21b"/>
  <p:tag name="KSO_WM_TEMPLATE_ASSEMBLE_GROUPID" val="639b0f7f0c9383becde7b21b"/>
  <p:tag name="KSO_WM_UNIT_PLACING_PICTURE_USER_VIEWPORT" val="{&quot;height&quot;:2550.0173228346457,&quot;width&quot;:5202.148031496063}"/>
  <p:tag name="KSO_WM_UNIT_PLACING_PICTURE_INFO" val="{&quot;code&quot;:&quot;A[1]&quot;,&quot;full_picture&quot;:true,&quot;last_full_picture&quot;:&quot;A[1]&quot;,&quot;margin&quot;:{&quot;left&quot;:114.72958128020832,&quot;right&quot;:115.16602264487688},&quot;scheme&quot;:&quot;2-0&quot;,&quot;spacing&quot;:5}"/>
  <p:tag name="KSO_WM_UNIT_PLACING_PICTURE_USER_VIEWPORT_SMARTMENU" val="{&quot;height&quot;:2550.01700265067,&quot;width&quot;:5202.147735951421}"/>
  <p:tag name="KSO_WM_UNIT_PLACING_PICTURE_USER_RELATIVERECTANGLE_SMARTMENU" val="{&quot;bottom&quot;:0,&quot;left&quot;:0,&quot;right&quot;:0,&quot;top&quot;:0}"/>
</p:tagLst>
</file>

<file path=ppt/tags/tag409.xml><?xml version="1.0" encoding="utf-8"?>
<p:tagLst xmlns:p="http://schemas.openxmlformats.org/presentationml/2006/main">
  <p:tag name="KSO_WM_SLIDE_ID" val="diagram20229733_1"/>
  <p:tag name="KSO_WM_TEMPLATE_SUBCATEGORY" val="21"/>
  <p:tag name="KSO_WM_TEMPLATE_MASTER_TYPE" val="0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diagram"/>
  <p:tag name="KSO_WM_TEMPLATE_INDEX" val="20229733"/>
  <p:tag name="KSO_WM_SLIDE_TYPE" val="text"/>
  <p:tag name="KSO_WM_SLIDE_SUBTYPE" val="picTxt"/>
  <p:tag name="KSO_WM_SLIDE_SIZE" val="886*540"/>
  <p:tag name="KSO_WM_SLIDE_POSITION" val="0*0"/>
  <p:tag name="KSO_WM_SLIDE_LAYOUT" val="a_d_f"/>
  <p:tag name="KSO_WM_SLIDE_LAYOUT_CNT" val="1_1_1"/>
  <p:tag name="KSO_WM_SPECIAL_SOURCE" val="bdnull"/>
  <p:tag name="KSO_WM_SLIDE_LAYOUT_INFO" val="{&quot;direction&quot;:1,&quot;id&quot;:&quot;2022-12-15T20:13:51&quot;,&quot;maxSize&quot;:{&quot;size1&quot;:41.2},&quot;minSize&quot;:{&quot;size1&quot;:33.7},&quot;normalSize&quot;:{&quot;size1&quot;:35.41875000000001},&quot;subLayout&quot;:[{&quot;backgroundInfo&quot;:[{&quot;bottom&quot;:0,&quot;bottomAbs&quot;:false,&quot;left&quot;:0,&quot;leftAbs&quot;:false,&quot;right&quot;:0,&quot;rightAbs&quot;:false,&quot;top&quot;:0,&quot;topAbs&quot;:false,&quot;type&quot;:&quot;leftRight&quot;}],&quot;id&quot;:&quot;2022-12-15T20:13:51&quot;,&quot;maxSize&quot;:{&quot;size1&quot;:70},&quot;minSize&quot;:{&quot;size1&quot;:24.4},&quot;normalSize&quot;:{&quot;size1&quot;:30.099999999999994},&quot;subLayout&quot;:[{&quot;id&quot;:&quot;2022-12-15T20:13:51&quot;,&quot;margin&quot;:{&quot;bottom&quot;:0.02600000612437725,&quot;left&quot;:1.2699999809265137,&quot;right&quot;:1.2699999809265137,&quot;top&quot;:1.6929999589920044},&quot;type&quot;:0},{&quot;id&quot;:&quot;2022-12-15T20:13:51&quot;,&quot;margin&quot;:{&quot;bottom&quot;:1.6929999589920044,&quot;left&quot;:1.2699999809265137,&quot;right&quot;:1.2699999809265137,&quot;top&quot;:0.8199999928474426},&quot;type&quot;:0}],&quot;type&quot;:0},{&quot;id&quot;:&quot;2022-12-15T20:13:51&quot;,&quot;margin&quot;:{&quot;bottom&quot;:1.6929999589920044,&quot;left&quot;:1.6929999589920044,&quot;right&quot;:1.6929999589920044,&quot;top&quot;:1.6929999589920044},&quot;type&quot;:0}],&quot;type&quot;:0}"/>
  <p:tag name="KSO_WM_SLIDE_BACKGROUND" val="[&quot;leftRight&quot;]"/>
  <p:tag name="KSO_WM_SLIDE_RATIO" val="1.777778"/>
  <p:tag name="KSO_WM_CHIP_INFOS" val="{&quot;type&quot;:0,&quot;layout_type&quot;:&quot;leftright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]},&quot;slide_type&quot;:[&quot;text&quot;]}"/>
  <p:tag name="KSO_WM_CHIP_XID" val="5facaf2f998712faa657a542"/>
  <p:tag name="KSO_WM_CHIP_FILLPROP" val="[[{&quot;text_align&quot;:&quot;lb&quot;,&quot;text_direction&quot;:&quot;horizontal&quot;,&quot;support_big_font&quot;:false,&quot;picture_toward&quot;:0,&quot;picture_dockside&quot;:[],&quot;fill_id&quot;:&quot;0225a0da544a47ff86a9118303bddb87&quot;,&quot;fill_align&quot;:&quot;lb&quot;,&quot;chip_types&quot;:[&quot;text&quot;,&quot;header&quot;]},{&quot;text_align&quot;:&quot;lt&quot;,&quot;text_direction&quot;:&quot;horizontal&quot;,&quot;support_big_font&quot;:false,&quot;picture_toward&quot;:0,&quot;picture_dockside&quot;:[],&quot;fill_id&quot;:&quot;992797c1661747f09e07c78fa79955c3&quot;,&quot;fill_align&quot;:&quot;lt&quot;,&quot;chip_types&quot;:[&quot;text&quot;]},{&quot;text_align&quot;:&quot;cm&quot;,&quot;text_direction&quot;:&quot;horizontal&quot;,&quot;support_features&quot;:[&quot;collage&quot;,&quot;carousel&quot;],&quot;support_big_font&quot;:false,&quot;picture_toward&quot;:0,&quot;picture_dockside&quot;:[],&quot;fill_id&quot;:&quot;0829cf37f72e4d7bad062c0a24a4eaae&quot;,&quot;fill_align&quot;:&quot;cm&quot;,&quot;chip_types&quot;:[&quot;diagram&quot;,&quot;pictext&quot;,&quot;text&quot;,&quot;picture&quot;,&quot;chart&quot;,&quot;table&quot;,&quot;video&quot;]}]]"/>
  <p:tag name="KSO_WM_CHIP_DECFILLPROP" val="[]"/>
  <p:tag name="FIXED_XID_TMP" val="5fab54f0341d2fac3cfce989"/>
  <p:tag name="KSO_WM_CHIP_GROUPID" val="5fab54f0341d2fac3cfce989"/>
  <p:tag name="KSO_WM_SLIDE_BK_DARK_LIGHT" val="2"/>
  <p:tag name="KSO_WM_SLIDE_BACKGROUND_TYPE" val="leftRight"/>
  <p:tag name="KSO_WM_SLIDE_SUPPORT_FEATURE_TYPE" val="3"/>
  <p:tag name="KSO_WM_TEMPLATE_ASSEMBLE_XID" val="639b0f7f0c9383becde7b21b"/>
  <p:tag name="KSO_WM_TEMPLATE_ASSEMBLE_GROUPID" val="639b0f7f0c9383becde7b21b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TEMPLATE_CATEGORY" val="custom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0"/>
  <p:tag name="KSO_WM_UNIT_TYPE" val="a"/>
  <p:tag name="KSO_WM_UNIT_INDEX" val="1"/>
  <p:tag name="KSO_WM_DIAGRAM_GROUP_CODE" val="q1-1"/>
  <p:tag name="KSO_WM_TEMPLATE_INDEX" val="20231850"/>
  <p:tag name="KSO_WM_UNIT_ID" val="_7*a*1"/>
  <p:tag name="KSO_WM_UNIT_TEXT_FILL_FORE_SCHEMECOLOR_INDEX" val="13"/>
  <p:tag name="KSO_WM_UNIT_TEXT_FILL_TYPE" val="1"/>
  <p:tag name="KSO_WM_UNIT_USESOURCEFORMAT_APPLY" val="0"/>
  <p:tag name="KSO_WM_UNIT_PRESET_TEXT" val="单击此处添加标题"/>
  <p:tag name="KSO_WM_UNIT_VALUE" val="10"/>
  <p:tag name="KSO_WM_UNIT_CONTENT_GROUP_TYPE" val="titlestyle"/>
</p:tagLst>
</file>

<file path=ppt/tags/tag4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4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4"/>
  <p:tag name="KSO_WM_DIAGRAM_GROUP_CODE" val="q1-1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gradient&quot;:[{&quot;brightness&quot;:0.4000000059604645,&quot;colorType&quot;:1,&quot;foreColorIndex&quot;:5,&quot;pos&quot;:0,&quot;transparency&quot;:0.6000000238418579},{&quot;brightness&quot;:0.4000000059604645,&quot;colorType&quot;:1,&quot;foreColorIndex&quot;:5,&quot;pos&quot;:1,&quot;transparency&quot;: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3"/>
  <p:tag name="KSO_WM_UNIT_USESOURCEFORMAT_APPLY" val="0"/>
</p:tagLst>
</file>

<file path=ppt/tags/tag4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3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3"/>
  <p:tag name="KSO_WM_DIAGRAM_GROUP_CODE" val="q1-1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.43799999356269836,&quot;transparency&quot;:0.30000001192092896},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2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2"/>
  <p:tag name="KSO_WM_DIAGRAM_GROUP_CODE" val="q1-1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660_1*q_i*1_1"/>
  <p:tag name="KSO_WM_TEMPLATE_CATEGORY" val="diagram"/>
  <p:tag name="KSO_WM_TEMPLATE_INDEX" val="20231660"/>
  <p:tag name="KSO_WM_UNIT_LAYERLEVEL" val="1_1"/>
  <p:tag name="KSO_WM_TAG_VERSION" val="3.0"/>
  <p:tag name="KSO_WM_BEAUTIFY_FLAG" val="#wm#"/>
  <p:tag name="KSO_WM_UNIT_TYPE" val="q_i"/>
  <p:tag name="KSO_WM_UNIT_INDEX" val="1_1"/>
  <p:tag name="KSO_WM_DIAGRAM_GROUP_CODE" val="q1-1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4659999907016754,&quot;transparency&quot;:0.7200000286102295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LINE_FORE_SCHEMECOLOR_INDEX" val="5"/>
  <p:tag name="KSO_WM_UNIT_USESOURCEFORMAT_APPLY" val="0"/>
</p:tagLst>
</file>

<file path=ppt/tags/tag4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i"/>
  <p:tag name="KSO_WM_UNIT_INDEX" val="1_2_1"/>
  <p:tag name="KSO_WM_UNIT_ID" val="diagram20231660_1*q_h_i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i"/>
  <p:tag name="KSO_WM_UNIT_INDEX" val="1_1_1"/>
  <p:tag name="KSO_WM_UNIT_ID" val="diagram20231660_1*q_h_i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0"/>
</p:tagLst>
</file>

<file path=ppt/tags/tag4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x"/>
  <p:tag name="KSO_WM_UNIT_INDEX" val="1_1_1"/>
  <p:tag name="KSO_WM_UNIT_ID" val="diagram20231660_1*q_h_x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UNIT_VALUE" val="54*50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41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q_h_f"/>
  <p:tag name="KSO_WM_UNIT_INDEX" val="1_1_1"/>
  <p:tag name="KSO_WM_UNIT_ID" val="diagram20231660_1*q_h_f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文字是您思想的提炼"/>
  <p:tag name="KSO_WM_UNIT_TEXT_FILL_FORE_SCHEMECOLOR_INDEX" val="1"/>
  <p:tag name="KSO_WM_UNIT_TEXT_FILL_TYPE" val="1"/>
  <p:tag name="KSO_WM_UNIT_USESOURCEFORMAT_APPLY" val="0"/>
</p:tagLst>
</file>

<file path=ppt/tags/tag41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q_h_a"/>
  <p:tag name="KSO_WM_UNIT_INDEX" val="1_1_1"/>
  <p:tag name="KSO_WM_UNIT_ID" val="diagram20231660_1*q_h_a*1_1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q_h_f"/>
  <p:tag name="KSO_WM_UNIT_INDEX" val="1_2_1"/>
  <p:tag name="KSO_WM_UNIT_ID" val="diagram20231660_1*q_h_f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您的项正文文字是您思想的提炼"/>
  <p:tag name="KSO_WM_UNIT_TEXT_FILL_FORE_SCHEMECOLOR_INDEX" val="1"/>
  <p:tag name="KSO_WM_UNIT_TEXT_FILL_TYPE" val="1"/>
  <p:tag name="KSO_WM_UNIT_USESOURCEFORMAT_APPLY" val="0"/>
</p:tagLst>
</file>

<file path=ppt/tags/tag42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q_h_a"/>
  <p:tag name="KSO_WM_UNIT_INDEX" val="1_2_1"/>
  <p:tag name="KSO_WM_UNIT_ID" val="diagram20231660_1*q_h_a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此处添加标题"/>
  <p:tag name="KSO_WM_UNIT_TEXT_FILL_FORE_SCHEMECOLOR_INDEX" val="1"/>
  <p:tag name="KSO_WM_UNIT_TEXT_FILL_TYPE" val="1"/>
  <p:tag name="KSO_WM_UNIT_USESOURCEFORMAT_APPLY" val="0"/>
</p:tagLst>
</file>

<file path=ppt/tags/tag4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q_h_x"/>
  <p:tag name="KSO_WM_UNIT_INDEX" val="1_2_1"/>
  <p:tag name="KSO_WM_UNIT_ID" val="diagram20231660_1*q_h_x*1_2_1"/>
  <p:tag name="KSO_WM_TEMPLATE_CATEGORY" val="diagram"/>
  <p:tag name="KSO_WM_TEMPLATE_INDEX" val="20231660"/>
  <p:tag name="KSO_WM_UNIT_LAYERLEVEL" val="1_1_1"/>
  <p:tag name="KSO_WM_TAG_VERSION" val="3.0"/>
  <p:tag name="KSO_WM_BEAUTIFY_FLAG" val="#wm#"/>
  <p:tag name="KSO_WM_UNIT_VALUE" val="54*54"/>
  <p:tag name="KSO_WM_DIAGRAM_GROUP_CODE" val="q1-1"/>
  <p:tag name="KSO_WM_DIAGRAM_VERSION" val="3"/>
  <p:tag name="KSO_WM_DIAGRAM_COLOR_TRICK" val="1"/>
  <p:tag name="KSO_WM_DIAGRAM_COLOR_TEXT_CAN_REMOVE" val="n"/>
  <p:tag name="KSO_WM_DIAGRAM_MAX_ITEMCNT" val="6"/>
  <p:tag name="KSO_WM_DIAGRAM_MIN_ITEMCNT" val="2"/>
  <p:tag name="KSO_WM_DIAGRAM_VIRTUALLY_FRAME" val="{&quot;height&quot;:472.11125984251964,&quot;left&quot;:6.645748031496066,&quot;top&quot;:31.33874015748031,&quot;width&quot;:912.2517690006765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TEXT_FILL_FORE_SCHEMECOLOR_INDEX" val="2"/>
  <p:tag name="KSO_WM_UNIT_TEXT_FILL_TYPE" val="1"/>
  <p:tag name="KSO_WM_UNIT_USESOURCEFORMAT_APPLY" val="0"/>
</p:tagLst>
</file>

<file path=ppt/tags/tag42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803.821*349.04"/>
  <p:tag name="KSO_WM_SLIDE_POSITION" val="77.9171*147.934"/>
  <p:tag name="KSO_WM_SLIDE_LAYOUT" val="a_q"/>
  <p:tag name="KSO_WM_SLIDE_LAYOUT_CNT" val="1_1"/>
  <p:tag name="KSO_WM_SPECIAL_SOURCE" val="bdnull"/>
  <p:tag name="ISLIDE.ICON" val="#369596;#136401;#391220;#405201;#369653;#370866;"/>
  <p:tag name="KSO_WM_DIAGRAM_GROUP_CODE" val="q1-1"/>
  <p:tag name="KSO_WM_SLIDE_DIAGTYPE" val="q"/>
  <p:tag name="KSO_WM_TEMPLATE_INDEX" val="20230897"/>
  <p:tag name="KSO_WM_TEMPLATE_SUBCATEGORY" val="0"/>
  <p:tag name="KSO_WM_SLIDE_INDEX" val="1"/>
  <p:tag name="KSO_WM_TAG_VERSION" val="3.0"/>
  <p:tag name="KSO_WM_SLIDE_ID" val="custom20231850_1"/>
  <p:tag name="KSO_WM_SLIDE_ITEM_CNT" val="5"/>
  <p:tag name="KSO_WM_SLIDE_THEME_ID" val="3302748"/>
  <p:tag name="KSO_WM_SLIDE_THEME_NAME" val="绿色简约风主题"/>
</p:tagLst>
</file>

<file path=ppt/tags/tag42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59_7*e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PART-05"/>
</p:tagLst>
</file>

<file path=ppt/tags/tag4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7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426.xml><?xml version="1.0" encoding="utf-8"?>
<p:tagLst xmlns:p="http://schemas.openxmlformats.org/presentationml/2006/main">
  <p:tag name="KSO_WM_SLIDE_ID" val="custom20230259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59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137.35&quot;,&quot;top&quot;:&quot;152.65&quot;,&quot;width&quot;:&quot;731.15&quot;,&quot;height&quot;:&quot;223.6&quot;}"/>
  <p:tag name="KSO_WM_SLIDE_THEME_ID" val="3302748"/>
  <p:tag name="KSO_WM_SLIDE_THEME_NAME" val="绿色简约风主题"/>
</p:tagLst>
</file>

<file path=ppt/tags/tag4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2481"/>
  <p:tag name="KSO_WM_UNIT_ID" val="_7*a*1"/>
  <p:tag name="KSO_WM_UNIT_PRESET_TEXT" val="单击此处添加标题"/>
  <p:tag name="KSO_WM_UNIT_TEXT_FILL_FORE_SCHEMECOLOR_INDEX" val="5"/>
  <p:tag name="KSO_WM_UNIT_TEXT_FILL_TYPE" val="1"/>
  <p:tag name="KSO_WM_UNIT_USESOURCEFORMAT_APPLY" val="0"/>
  <p:tag name="KSO_WM_UNIT_CONTENT_GROUP_TYPE" val="titlestyle"/>
</p:tagLst>
</file>

<file path=ppt/tags/tag4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2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21*692"/>
  <p:tag name="KSO_WM_UNIT_TYPE" val="l_h_d"/>
  <p:tag name="KSO_WM_UNIT_INDEX" val="1_1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ID" val="diagram20231965_2*l_h_d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19*692"/>
  <p:tag name="KSO_WM_UNIT_TYPE" val="l_h_d"/>
  <p:tag name="KSO_WM_UNIT_INDEX" val="1_3_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2,&quot;rgb&quot;:&quot;#ededed&quot;,&quot;transparency&quot;:0},&quot;type&quot;:1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UNIT_LINE_FILL_TYPE" val="2"/>
  <p:tag name="KSO_WM_UNIT_USESOURCEFORMAT_APPLY" val="0"/>
</p:tagLst>
</file>

<file path=ppt/tags/tag43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965_2*l_h_i*1_1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965_2*l_h_i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1"/>
  <p:tag name="KSO_WM_UNIT_USESOURCEFORMAT_APPLY" val="0"/>
</p:tagLst>
</file>

<file path=ppt/tags/tag43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965_2*l_h_f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3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965_2*l_h_a*1_1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3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965_2*l_h_i*1_2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965_2*l_h_i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2"/>
  <p:tag name="KSO_WM_UNIT_USESOURCEFORMAT_APPLY" val="0"/>
</p:tagLst>
</file>

<file path=ppt/tags/tag43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965_2*l_h_f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965_2*l_h_a*1_2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39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965_2*l_h_i*1_3_2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solidLine&quot;:{&quot;brightness&quot;:0,&quot;colorType&quot;:1,&quot;foreColorIndex&quot;:5,&quot;transparency&quot;:0.800000011920929},&quot;type&quot;:1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UNIT_LINE_FORE_SCHEMECOLOR_INDEX" val="5"/>
  <p:tag name="KSO_WM_UNIT_LINE_FILL_TYPE" val="2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1965_2*l_h_i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3"/>
  <p:tag name="KSO_WM_UNIT_USESOURCEFORMAT_APPLY" val="0"/>
</p:tagLst>
</file>

<file path=ppt/tags/tag44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965_2*l_h_f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项正文，文字是您思想的提炼，请尽量言简意赅的阐述您的观点，单击此处输入正文"/>
  <p:tag name="KSO_WM_UNIT_USESOURCEFORMAT_APPLY" val="0"/>
</p:tagLst>
</file>

<file path=ppt/tags/tag44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965_2*l_h_a*1_3_1"/>
  <p:tag name="KSO_WM_TEMPLATE_CATEGORY" val="diagram"/>
  <p:tag name="KSO_WM_TEMPLATE_INDEX" val="20231965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87.403076171875,&quot;left&quot;:254.78228346456694,&quot;top&quot;:85.00842254398376,&quot;width&quot;:677.749370078740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  <p:tag name="KSO_WM_UNIT_USESOURCEFORMAT_APPLY" val="0"/>
</p:tagLst>
</file>

<file path=ppt/tags/tag443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diag"/>
  <p:tag name="KSO_WM_SLIDE_SIZE" val="674.81*387.403"/>
  <p:tag name="KSO_WM_SLIDE_POSITION" val="256*85.0084"/>
  <p:tag name="KSO_WM_SLIDE_LAYOUT" val="a_l"/>
  <p:tag name="KSO_WM_SLIDE_LAYOUT_CNT" val="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2481_1"/>
  <p:tag name="KSO_WM_SLIDE_ITEM_CNT" val="2"/>
  <p:tag name="KSO_WM_SLIDE_THEME_ID" val="3302748"/>
  <p:tag name="KSO_WM_SLIDE_THEME_NAME" val="绿色简约风主题"/>
</p:tagLst>
</file>

<file path=ppt/tags/tag4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TEMPLATE_INDEX" val="20231939"/>
  <p:tag name="KSO_WM_UNIT_ID" val="_7*a*1"/>
  <p:tag name="KSO_WM_UNIT_TEXT_FILL_FORE_SCHEMECOLOR_INDEX" val="5"/>
  <p:tag name="KSO_WM_UNIT_TEXT_FILL_TYPE" val="1"/>
  <p:tag name="KSO_WM_UNIT_USESOURCEFORMAT_APPLY" val="0"/>
  <p:tag name="KSO_WM_UNIT_PRESET_TEXT" val="单击此处添加标题"/>
  <p:tag name="KSO_WM_UNIT_CONTENT_GROUP_TYPE" val="titlestyle"/>
</p:tagLst>
</file>

<file path=ppt/tags/tag445.xml><?xml version="1.0" encoding="utf-8"?>
<p:tagLst xmlns:p="http://schemas.openxmlformats.org/presentationml/2006/main">
  <p:tag name="KSO_WM_UNIT_VALUE" val="1436*1469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d"/>
  <p:tag name="KSO_WM_UNIT_INDEX" val="1"/>
  <p:tag name="KSO_WM_UNIT_ID" val="custom20231939_1*d*1"/>
  <p:tag name="KSO_WM_TEMPLATE_CATEGORY" val="custom"/>
  <p:tag name="KSO_WM_TEMPLATE_INDEX" val="20231939"/>
  <p:tag name="KSO_WM_UNIT_LAYERLEVEL" val="1"/>
  <p:tag name="KSO_WM_TAG_VERSION" val="3.0"/>
  <p:tag name="KSO_WM_BEAUTIFY_FLAG" val="#wm#"/>
  <p:tag name="KSO_WM_UNIT_LINE_FORE_SCHEMECOLOR_INDEX" val="13"/>
  <p:tag name="KSO_WM_UNIT_LINE_FILL_TYPE" val="2"/>
  <p:tag name="KSO_WM_UNIT_USESOURCEFORMAT_APPLY" val="0"/>
</p:tagLst>
</file>

<file path=ppt/tags/tag446.xml><?xml version="1.0" encoding="utf-8"?>
<p:tagLst xmlns:p="http://schemas.openxmlformats.org/presentationml/2006/main">
  <p:tag name="KSO_WM_TEMPLATE_MASTER_TYPE" val="0"/>
  <p:tag name="KSO_WM_TEMPLATE_COLOR_TYPE" val="0"/>
  <p:tag name="KSO_WM_BEAUTIFY_FLAG" val="#wm#"/>
  <p:tag name="KSO_WM_TEMPLATE_CATEGORY" val="custom"/>
  <p:tag name="KSO_WM_SLIDE_TYPE" val="text"/>
  <p:tag name="KSO_WM_SLIDE_SUBTYPE" val="picTxt"/>
  <p:tag name="KSO_WM_SLIDE_SIZE" val="266.85*289.778"/>
  <p:tag name="KSO_WM_SLIDE_POSITION" val="54.55*162.922"/>
  <p:tag name="KSO_WM_SLIDE_LAYOUT" val="a_d_l"/>
  <p:tag name="KSO_WM_SLIDE_LAYOUT_CNT" val="1_1_1"/>
  <p:tag name="KSO_WM_SPECIAL_SOURCE" val="bdnull"/>
  <p:tag name="KSO_WM_DIAGRAM_GROUP_CODE" val="l1-1"/>
  <p:tag name="KSO_WM_SLIDE_DIAGTYPE" val="l"/>
  <p:tag name="KSO_WM_TEMPLATE_INDEX" val="20230897"/>
  <p:tag name="KSO_WM_TEMPLATE_SUBCATEGORY" val="0"/>
  <p:tag name="KSO_WM_SLIDE_INDEX" val="1"/>
  <p:tag name="KSO_WM_TAG_VERSION" val="3.0"/>
  <p:tag name="KSO_WM_SLIDE_ID" val="custom20231939_1"/>
  <p:tag name="KSO_WM_SLIDE_ITEM_CNT" val="2"/>
  <p:tag name="KSO_WM_SLIDE_THEME_ID" val="3302748"/>
  <p:tag name="KSO_WM_SLIDE_THEME_NAME" val="绿色简约风主题"/>
</p:tagLst>
</file>

<file path=ppt/tags/tag4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59_9*a*1"/>
  <p:tag name="KSO_WM_TEMPLATE_CATEGORY" val="custom"/>
  <p:tag name="KSO_WM_TEMPLATE_INDEX" val="20230259"/>
  <p:tag name="KSO_WM_UNIT_LAYERLEVEL" val="1"/>
  <p:tag name="KSO_WM_TAG_VERSION" val="3.0"/>
  <p:tag name="KSO_WM_BEAUTIFY_FLAG" val="#wm#"/>
  <p:tag name="KSO_WM_UNIT_CONTENT_GROUP_TYPE" val="contentchip"/>
  <p:tag name="KSO_WM_UNIT_PRESET_TEXT" val="感谢您的观看"/>
</p:tagLst>
</file>

<file path=ppt/tags/tag448.xml><?xml version="1.0" encoding="utf-8"?>
<p:tagLst xmlns:p="http://schemas.openxmlformats.org/presentationml/2006/main">
  <p:tag name="KSO_WM_SLIDE_ID" val="custom20230259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59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115.4&quot;,&quot;top&quot;:&quot;60.95&quot;,&quot;width&quot;:&quot;732.2&quot;,&quot;height&quot;:&quot;372.4&quot;}"/>
  <p:tag name="KSO_WM_SLIDE_THEME_ID" val="3302748"/>
  <p:tag name="KSO_WM_SLIDE_THEME_NAME" val="绿色简约风主题"/>
</p:tagLst>
</file>

<file path=ppt/tags/tag449.xml><?xml version="1.0" encoding="utf-8"?>
<p:tagLst xmlns:p="http://schemas.openxmlformats.org/presentationml/2006/main">
  <p:tag name="commondata" val="eyJoZGlkIjoiNTZkNGExNzhlMGI4YjMyMTYxZDBmMjMwZWFhNjYxNWEifQ==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*i*2"/>
  <p:tag name="KSO_WM_UNIT_LAYERLEVEL" val="1"/>
  <p:tag name="KSO_WM_TAG_VERSION" val="3.0"/>
</p:tagLst>
</file>

<file path=ppt/tags/tag6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*i*3"/>
  <p:tag name="KSO_WM_UNIT_LAYERLEVEL" val="1"/>
  <p:tag name="KSO_WM_TAG_VERSION" val="3.0"/>
</p:tagLst>
</file>

<file path=ppt/tags/tag6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*i*4"/>
  <p:tag name="KSO_WM_UNIT_LAYERLEVEL" val="1"/>
  <p:tag name="KSO_WM_TAG_VERSION" val="3.0"/>
  <p:tag name="KSO_WM_UNIT_CONTENT_GROUP_TYPE" val="contentchip"/>
</p:tagLst>
</file>

<file path=ppt/tags/tag6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*i*5"/>
  <p:tag name="KSO_WM_UNIT_LAYERLEVEL" val="1"/>
  <p:tag name="KSO_WM_TAG_VERSION" val="3.0"/>
  <p:tag name="KSO_WM_UNIT_CONTENT_GROUP_TYPE" val="contentchip"/>
</p:tagLst>
</file>

<file path=ppt/tags/tag6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6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_1*i*6"/>
  <p:tag name="KSO_WM_UNIT_LAYERLEVEL" val="1"/>
  <p:tag name="KSO_WM_TAG_VERSION" val="3.0"/>
</p:tagLst>
</file>

<file path=ppt/tags/tag69.xml><?xml version="1.0" encoding="utf-8"?>
<p:tagLst xmlns:p="http://schemas.openxmlformats.org/presentationml/2006/main">
  <p:tag name="KSO_WM_UNIT_ISCONTENTSTITLE" val="0"/>
  <p:tag name="KSO_WM_UNIT_ISNUMDGMTITLE" val="0"/>
  <p:tag name="KSO_WM_UNIT_PRESET_TEXT" val="汇报人：稻小壳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SUBTYPE" val="b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ISCONTENTSTITLE" val="0"/>
  <p:tag name="KSO_WM_UNIT_ISNUMDGMTITLE" val="0"/>
  <p:tag name="KSO_WM_UNIT_PRESET_TEXT" val="WPS,a click to unlimited possibilitie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6"/>
  <p:tag name="KSO_WM_UNIT_TEXT_FILL_TYPE" val="1"/>
  <p:tag name="KSO_WM_UNIT_CONTENT_GROUP_TYPE" val="contentchip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PRESET_TEXT" val="单击此处编辑母版文本样式&#10;第二级&#10;第三级&#10;第四级&#10;第五级"/>
</p:tagLst>
</file>

<file path=ppt/tags/tag7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ISCONTENTSTITLE" val="1"/>
  <p:tag name="KSO_WM_UNIT_ISNUMDGMTITLE" val="0"/>
  <p:tag name="KSO_WM_UNIT_PRESET_TEXT" val="CONTENT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2"/>
  <p:tag name="KSO_WM_UNIT_LAYERLEVEL" val="1"/>
  <p:tag name="KSO_WM_TAG_VERSION" val="3.0"/>
  <p:tag name="KSO_WM_UNIT_TYPE" val="i"/>
  <p:tag name="KSO_WM_UNIT_INDEX" val="2"/>
</p:tagLst>
</file>

<file path=ppt/tags/tag8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3"/>
  <p:tag name="KSO_WM_UNIT_LAYERLEVEL" val="1"/>
  <p:tag name="KSO_WM_TAG_VERSION" val="3.0"/>
  <p:tag name="KSO_WM_UNIT_TYPE" val="i"/>
  <p:tag name="KSO_WM_UNIT_INDEX" val="3"/>
</p:tagLst>
</file>

<file path=ppt/tags/tag85.xml><?xml version="1.0" encoding="utf-8"?>
<p:tagLst xmlns:p="http://schemas.openxmlformats.org/presentationml/2006/main">
  <p:tag name="KSO_WM_UNIT_PRESET_TEXT" val="PART-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CONTENT_GROUP_TYPE" val="contentchip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87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4*i*4"/>
  <p:tag name="KSO_WM_UNIT_LAYERLEVEL" val="1"/>
  <p:tag name="KSO_WM_TAG_VERSION" val="3.0"/>
  <p:tag name="KSO_WM_UNIT_TYPE" val="i"/>
  <p:tag name="KSO_WM_UNIT_INDEX" val="4"/>
  <p:tag name="KSO_WM_UNIT_CONTENT_GROUP_TYPE" val="contentchip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  <p:tag name="KSO_WM_UNIT_PRESET_TEXT" val="单击此处添加标题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ags/tag9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PRESET_TEXT" val="单击此处添加标题"/>
</p:tagLst>
</file>

<file path=ppt/tags/tag9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PRESET_TEXT" val="单击此处添加文本具体内容，简明扼要的阐述您的观点。根据需要可酌情增减文字，以便观者准确的理解您传达的思想。单击此处添加文本具体内容，简明扼要的阐述您的观点。根据需要可酌情增减文字，以便观者准确的理解您传达的思想。单击此处添加文本具体内容，简明扼要的阐述您的观点。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">
  <a:themeElements>
    <a:clrScheme name="自定义 77">
      <a:dk1>
        <a:sysClr val="windowText" lastClr="000000"/>
      </a:dk1>
      <a:lt1>
        <a:sysClr val="window" lastClr="FFFFFF"/>
      </a:lt1>
      <a:dk2>
        <a:srgbClr val="283B19"/>
      </a:dk2>
      <a:lt2>
        <a:srgbClr val="E3EDE4"/>
      </a:lt2>
      <a:accent1>
        <a:srgbClr val="548235"/>
      </a:accent1>
      <a:accent2>
        <a:srgbClr val="507952"/>
      </a:accent2>
      <a:accent3>
        <a:srgbClr val="4C706E"/>
      </a:accent3>
      <a:accent4>
        <a:srgbClr val="48688B"/>
      </a:accent4>
      <a:accent5>
        <a:srgbClr val="445FA7"/>
      </a:accent5>
      <a:accent6>
        <a:srgbClr val="4056C4"/>
      </a:accent6>
      <a:hlink>
        <a:srgbClr val="0563C1"/>
      </a:hlink>
      <a:folHlink>
        <a:srgbClr val="954F72"/>
      </a:folHlink>
    </a:clrScheme>
    <a:fontScheme name="自定义 21">
      <a:majorFont>
        <a:latin typeface="MiSans Heavy"/>
        <a:ea typeface="MiSans Heavy"/>
        <a:cs typeface=""/>
      </a:majorFont>
      <a:minorFont>
        <a:latin typeface="MiSans Normal"/>
        <a:ea typeface="MiSans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2341</Words>
  <Application>WPS 演示</Application>
  <PresentationFormat>宽屏</PresentationFormat>
  <Paragraphs>190</Paragraphs>
  <Slides>20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宋体</vt:lpstr>
      <vt:lpstr>Wingdings</vt:lpstr>
      <vt:lpstr>Wingdings</vt:lpstr>
      <vt:lpstr>MiSans Normal</vt:lpstr>
      <vt:lpstr>MiSans Heavy</vt:lpstr>
      <vt:lpstr>微软雅黑</vt:lpstr>
      <vt:lpstr>Arial Unicode MS</vt:lpstr>
      <vt:lpstr>Calibri</vt:lpstr>
      <vt:lpstr>Segoe UI</vt:lpstr>
      <vt:lpstr>微软雅黑 Light</vt:lpstr>
      <vt:lpstr>WPS</vt:lpstr>
      <vt:lpstr>1_Office 主题</vt:lpstr>
      <vt:lpstr>2_Office 主题</vt:lpstr>
      <vt:lpstr>3_Office 主题</vt:lpstr>
      <vt:lpstr>水泥与矿粉2023年销售分析</vt:lpstr>
      <vt:lpstr>CONTENT</vt:lpstr>
      <vt:lpstr>销售概况</vt:lpstr>
      <vt:lpstr>总销售量</vt:lpstr>
      <vt:lpstr>PowerPoint 演示文稿</vt:lpstr>
      <vt:lpstr>2023年度配送方式统计</vt:lpstr>
      <vt:lpstr>客户需求分析</vt:lpstr>
      <vt:lpstr>客户需求量统计</vt:lpstr>
      <vt:lpstr>重要客户常用配货方式</vt:lpstr>
      <vt:lpstr>销售经理贡献分析</vt:lpstr>
      <vt:lpstr>销售经理销量贡献</vt:lpstr>
      <vt:lpstr>销售经理销售额贡献</vt:lpstr>
      <vt:lpstr>销售预测</vt:lpstr>
      <vt:lpstr>年度总销量预测</vt:lpstr>
      <vt:lpstr>PowerPoint 演示文稿</vt:lpstr>
      <vt:lpstr>销量增长率预测</vt:lpstr>
      <vt:lpstr>总结与建议</vt:lpstr>
      <vt:lpstr>销售情况总结</vt:lpstr>
      <vt:lpstr>未来销售策略建议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ⶸAshe</cp:lastModifiedBy>
  <cp:revision>164</cp:revision>
  <dcterms:created xsi:type="dcterms:W3CDTF">2019-06-19T02:08:00Z</dcterms:created>
  <dcterms:modified xsi:type="dcterms:W3CDTF">2024-06-30T09:10:01Z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67EFE0FE33964642A4D9CF3AB3ED0F98_11</vt:lpwstr>
  </property>
</Properties>
</file>